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EAF5B6-5E6E-4985-9A2E-94A5BF2E087C}" type="doc">
      <dgm:prSet loTypeId="urn:microsoft.com/office/officeart/2005/8/layout/gear1" loCatId="process" qsTypeId="urn:microsoft.com/office/officeart/2005/8/quickstyle/3d1" qsCatId="3D" csTypeId="urn:microsoft.com/office/officeart/2005/8/colors/accent1_3" csCatId="accent1" phldr="1"/>
      <dgm:spPr/>
    </dgm:pt>
    <dgm:pt modelId="{A6516893-B02A-4385-AD40-985D653B18C3}">
      <dgm:prSet phldrT="[Texto]" custT="1"/>
      <dgm:spPr/>
      <dgm:t>
        <a:bodyPr/>
        <a:lstStyle/>
        <a:p>
          <a:r>
            <a:rPr lang="es-MX" sz="1600" dirty="0" smtClean="0"/>
            <a:t>Senado </a:t>
          </a:r>
          <a:endParaRPr lang="es-MX" sz="1600" dirty="0"/>
        </a:p>
      </dgm:t>
    </dgm:pt>
    <dgm:pt modelId="{F055A24A-0B85-4001-9F6A-AFC47EA726D9}" type="parTrans" cxnId="{CF8B4E3B-0207-44C2-AE13-04F012EEBFBD}">
      <dgm:prSet/>
      <dgm:spPr/>
      <dgm:t>
        <a:bodyPr/>
        <a:lstStyle/>
        <a:p>
          <a:endParaRPr lang="es-MX"/>
        </a:p>
      </dgm:t>
    </dgm:pt>
    <dgm:pt modelId="{F98F316E-B938-4E2B-9C34-189EED7FA812}" type="sibTrans" cxnId="{CF8B4E3B-0207-44C2-AE13-04F012EEBFBD}">
      <dgm:prSet/>
      <dgm:spPr/>
      <dgm:t>
        <a:bodyPr/>
        <a:lstStyle/>
        <a:p>
          <a:endParaRPr lang="es-MX"/>
        </a:p>
      </dgm:t>
    </dgm:pt>
    <dgm:pt modelId="{599DFE0C-8045-4C38-B249-FAB1721DABF0}">
      <dgm:prSet phldrT="[Texto]"/>
      <dgm:spPr/>
      <dgm:t>
        <a:bodyPr/>
        <a:lstStyle/>
        <a:p>
          <a:r>
            <a:rPr lang="es-MX" dirty="0" smtClean="0"/>
            <a:t>Magistraturas </a:t>
          </a:r>
          <a:endParaRPr lang="es-MX" dirty="0"/>
        </a:p>
      </dgm:t>
    </dgm:pt>
    <dgm:pt modelId="{1F461A5D-7193-4F97-AB3C-A7C8050404B4}" type="parTrans" cxnId="{D36C0522-87D3-4EDA-8C7E-90862D2F27FA}">
      <dgm:prSet/>
      <dgm:spPr/>
      <dgm:t>
        <a:bodyPr/>
        <a:lstStyle/>
        <a:p>
          <a:endParaRPr lang="es-MX"/>
        </a:p>
      </dgm:t>
    </dgm:pt>
    <dgm:pt modelId="{E172320C-470C-4331-B988-A041C63A737B}" type="sibTrans" cxnId="{D36C0522-87D3-4EDA-8C7E-90862D2F27FA}">
      <dgm:prSet/>
      <dgm:spPr/>
      <dgm:t>
        <a:bodyPr/>
        <a:lstStyle/>
        <a:p>
          <a:endParaRPr lang="es-MX"/>
        </a:p>
      </dgm:t>
    </dgm:pt>
    <dgm:pt modelId="{29CFA872-95B5-48DD-8F6E-1178EFF4F562}">
      <dgm:prSet phldrT="[Texto]"/>
      <dgm:spPr/>
      <dgm:t>
        <a:bodyPr/>
        <a:lstStyle/>
        <a:p>
          <a:r>
            <a:rPr lang="es-MX" dirty="0" smtClean="0"/>
            <a:t>Comicios </a:t>
          </a:r>
          <a:endParaRPr lang="es-MX" dirty="0"/>
        </a:p>
      </dgm:t>
    </dgm:pt>
    <dgm:pt modelId="{630E30A7-7840-4522-81ED-44FDBAEA5E2C}" type="parTrans" cxnId="{3ECE769F-4B40-4D74-BE1F-C77ED09A006C}">
      <dgm:prSet/>
      <dgm:spPr/>
      <dgm:t>
        <a:bodyPr/>
        <a:lstStyle/>
        <a:p>
          <a:endParaRPr lang="es-MX"/>
        </a:p>
      </dgm:t>
    </dgm:pt>
    <dgm:pt modelId="{72F9D372-FA1E-4C3A-8E72-8B95A4C4210D}" type="sibTrans" cxnId="{3ECE769F-4B40-4D74-BE1F-C77ED09A006C}">
      <dgm:prSet/>
      <dgm:spPr/>
      <dgm:t>
        <a:bodyPr/>
        <a:lstStyle/>
        <a:p>
          <a:endParaRPr lang="es-MX"/>
        </a:p>
      </dgm:t>
    </dgm:pt>
    <dgm:pt modelId="{A8788B71-3F7A-4997-926A-C29368749AFE}" type="pres">
      <dgm:prSet presAssocID="{ACEAF5B6-5E6E-4985-9A2E-94A5BF2E087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B2CB886-843C-4F06-B95F-0A5DBA659A2B}" type="pres">
      <dgm:prSet presAssocID="{A6516893-B02A-4385-AD40-985D653B18C3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4CA613-7BE9-4D75-94C0-D7F9E5CAB479}" type="pres">
      <dgm:prSet presAssocID="{A6516893-B02A-4385-AD40-985D653B18C3}" presName="gear1srcNode" presStyleLbl="node1" presStyleIdx="0" presStyleCnt="3"/>
      <dgm:spPr/>
    </dgm:pt>
    <dgm:pt modelId="{8B1B1A83-9803-4E7F-BA8F-6B094E8B9BAD}" type="pres">
      <dgm:prSet presAssocID="{A6516893-B02A-4385-AD40-985D653B18C3}" presName="gear1dstNode" presStyleLbl="node1" presStyleIdx="0" presStyleCnt="3"/>
      <dgm:spPr/>
    </dgm:pt>
    <dgm:pt modelId="{D160ADC2-6DE8-40C7-B01C-A057065FAC83}" type="pres">
      <dgm:prSet presAssocID="{599DFE0C-8045-4C38-B249-FAB1721DABF0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01ED2F9-903B-488E-AB7C-0AF314629F2E}" type="pres">
      <dgm:prSet presAssocID="{599DFE0C-8045-4C38-B249-FAB1721DABF0}" presName="gear2srcNode" presStyleLbl="node1" presStyleIdx="1" presStyleCnt="3"/>
      <dgm:spPr/>
    </dgm:pt>
    <dgm:pt modelId="{D15121BC-EB09-4259-9FA9-977DAC07205F}" type="pres">
      <dgm:prSet presAssocID="{599DFE0C-8045-4C38-B249-FAB1721DABF0}" presName="gear2dstNode" presStyleLbl="node1" presStyleIdx="1" presStyleCnt="3"/>
      <dgm:spPr/>
    </dgm:pt>
    <dgm:pt modelId="{A6EA92AE-4F9C-4484-A567-F22B0451F692}" type="pres">
      <dgm:prSet presAssocID="{29CFA872-95B5-48DD-8F6E-1178EFF4F562}" presName="gear3" presStyleLbl="node1" presStyleIdx="2" presStyleCnt="3"/>
      <dgm:spPr/>
    </dgm:pt>
    <dgm:pt modelId="{32993F06-A0CF-4FA5-9A43-4A80C05F0348}" type="pres">
      <dgm:prSet presAssocID="{29CFA872-95B5-48DD-8F6E-1178EFF4F562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C753CD04-7628-4FBE-A1FC-5E88197FD08D}" type="pres">
      <dgm:prSet presAssocID="{29CFA872-95B5-48DD-8F6E-1178EFF4F562}" presName="gear3srcNode" presStyleLbl="node1" presStyleIdx="2" presStyleCnt="3"/>
      <dgm:spPr/>
    </dgm:pt>
    <dgm:pt modelId="{B5B16D60-5769-4A6C-A73A-09960B0E1D26}" type="pres">
      <dgm:prSet presAssocID="{29CFA872-95B5-48DD-8F6E-1178EFF4F562}" presName="gear3dstNode" presStyleLbl="node1" presStyleIdx="2" presStyleCnt="3"/>
      <dgm:spPr/>
    </dgm:pt>
    <dgm:pt modelId="{6E5932ED-1700-41FB-9E8C-8E4565A665AC}" type="pres">
      <dgm:prSet presAssocID="{F98F316E-B938-4E2B-9C34-189EED7FA812}" presName="connector1" presStyleLbl="sibTrans2D1" presStyleIdx="0" presStyleCnt="3"/>
      <dgm:spPr/>
    </dgm:pt>
    <dgm:pt modelId="{181339A3-672F-4561-8A24-DEE806AE2EDC}" type="pres">
      <dgm:prSet presAssocID="{E172320C-470C-4331-B988-A041C63A737B}" presName="connector2" presStyleLbl="sibTrans2D1" presStyleIdx="1" presStyleCnt="3"/>
      <dgm:spPr/>
    </dgm:pt>
    <dgm:pt modelId="{ED5D97C6-AA39-411D-B8DD-5AC4C81364AE}" type="pres">
      <dgm:prSet presAssocID="{72F9D372-FA1E-4C3A-8E72-8B95A4C4210D}" presName="connector3" presStyleLbl="sibTrans2D1" presStyleIdx="2" presStyleCnt="3"/>
      <dgm:spPr/>
    </dgm:pt>
  </dgm:ptLst>
  <dgm:cxnLst>
    <dgm:cxn modelId="{9E59EEB5-1255-48CB-AF4D-AEF2301E806F}" type="presOf" srcId="{F98F316E-B938-4E2B-9C34-189EED7FA812}" destId="{6E5932ED-1700-41FB-9E8C-8E4565A665AC}" srcOrd="0" destOrd="0" presId="urn:microsoft.com/office/officeart/2005/8/layout/gear1"/>
    <dgm:cxn modelId="{AF418118-AF75-4832-9813-8525A39DE232}" type="presOf" srcId="{29CFA872-95B5-48DD-8F6E-1178EFF4F562}" destId="{32993F06-A0CF-4FA5-9A43-4A80C05F0348}" srcOrd="1" destOrd="0" presId="urn:microsoft.com/office/officeart/2005/8/layout/gear1"/>
    <dgm:cxn modelId="{CF8B4E3B-0207-44C2-AE13-04F012EEBFBD}" srcId="{ACEAF5B6-5E6E-4985-9A2E-94A5BF2E087C}" destId="{A6516893-B02A-4385-AD40-985D653B18C3}" srcOrd="0" destOrd="0" parTransId="{F055A24A-0B85-4001-9F6A-AFC47EA726D9}" sibTransId="{F98F316E-B938-4E2B-9C34-189EED7FA812}"/>
    <dgm:cxn modelId="{6BFBC14A-347F-4572-9221-FB7DEC61106D}" type="presOf" srcId="{72F9D372-FA1E-4C3A-8E72-8B95A4C4210D}" destId="{ED5D97C6-AA39-411D-B8DD-5AC4C81364AE}" srcOrd="0" destOrd="0" presId="urn:microsoft.com/office/officeart/2005/8/layout/gear1"/>
    <dgm:cxn modelId="{D36C0522-87D3-4EDA-8C7E-90862D2F27FA}" srcId="{ACEAF5B6-5E6E-4985-9A2E-94A5BF2E087C}" destId="{599DFE0C-8045-4C38-B249-FAB1721DABF0}" srcOrd="1" destOrd="0" parTransId="{1F461A5D-7193-4F97-AB3C-A7C8050404B4}" sibTransId="{E172320C-470C-4331-B988-A041C63A737B}"/>
    <dgm:cxn modelId="{F9C39F32-6228-4DD4-BBB9-90FB449436B5}" type="presOf" srcId="{A6516893-B02A-4385-AD40-985D653B18C3}" destId="{384CA613-7BE9-4D75-94C0-D7F9E5CAB479}" srcOrd="1" destOrd="0" presId="urn:microsoft.com/office/officeart/2005/8/layout/gear1"/>
    <dgm:cxn modelId="{D7BFFDF0-38D7-4DDA-952C-92FDB3231EC2}" type="presOf" srcId="{A6516893-B02A-4385-AD40-985D653B18C3}" destId="{9B2CB886-843C-4F06-B95F-0A5DBA659A2B}" srcOrd="0" destOrd="0" presId="urn:microsoft.com/office/officeart/2005/8/layout/gear1"/>
    <dgm:cxn modelId="{7678DB46-9EAF-4FE7-9FD7-721101615A0F}" type="presOf" srcId="{29CFA872-95B5-48DD-8F6E-1178EFF4F562}" destId="{A6EA92AE-4F9C-4484-A567-F22B0451F692}" srcOrd="0" destOrd="0" presId="urn:microsoft.com/office/officeart/2005/8/layout/gear1"/>
    <dgm:cxn modelId="{F2EE4041-739A-435D-9822-886D0D40BBA4}" type="presOf" srcId="{ACEAF5B6-5E6E-4985-9A2E-94A5BF2E087C}" destId="{A8788B71-3F7A-4997-926A-C29368749AFE}" srcOrd="0" destOrd="0" presId="urn:microsoft.com/office/officeart/2005/8/layout/gear1"/>
    <dgm:cxn modelId="{4D305318-3118-4872-8869-793BE6DB4CEA}" type="presOf" srcId="{599DFE0C-8045-4C38-B249-FAB1721DABF0}" destId="{D15121BC-EB09-4259-9FA9-977DAC07205F}" srcOrd="2" destOrd="0" presId="urn:microsoft.com/office/officeart/2005/8/layout/gear1"/>
    <dgm:cxn modelId="{2AAC53C2-55BC-4035-BC21-92B4F0D38BDF}" type="presOf" srcId="{599DFE0C-8045-4C38-B249-FAB1721DABF0}" destId="{D160ADC2-6DE8-40C7-B01C-A057065FAC83}" srcOrd="0" destOrd="0" presId="urn:microsoft.com/office/officeart/2005/8/layout/gear1"/>
    <dgm:cxn modelId="{3ECE769F-4B40-4D74-BE1F-C77ED09A006C}" srcId="{ACEAF5B6-5E6E-4985-9A2E-94A5BF2E087C}" destId="{29CFA872-95B5-48DD-8F6E-1178EFF4F562}" srcOrd="2" destOrd="0" parTransId="{630E30A7-7840-4522-81ED-44FDBAEA5E2C}" sibTransId="{72F9D372-FA1E-4C3A-8E72-8B95A4C4210D}"/>
    <dgm:cxn modelId="{16C85A99-D9DE-4FB2-82B7-D87752BC803E}" type="presOf" srcId="{29CFA872-95B5-48DD-8F6E-1178EFF4F562}" destId="{B5B16D60-5769-4A6C-A73A-09960B0E1D26}" srcOrd="3" destOrd="0" presId="urn:microsoft.com/office/officeart/2005/8/layout/gear1"/>
    <dgm:cxn modelId="{08F6AE70-9406-4324-B6AA-088A76E2CBC3}" type="presOf" srcId="{29CFA872-95B5-48DD-8F6E-1178EFF4F562}" destId="{C753CD04-7628-4FBE-A1FC-5E88197FD08D}" srcOrd="2" destOrd="0" presId="urn:microsoft.com/office/officeart/2005/8/layout/gear1"/>
    <dgm:cxn modelId="{AF7A8EF8-B85E-4F01-B8A4-66460E474E8A}" type="presOf" srcId="{E172320C-470C-4331-B988-A041C63A737B}" destId="{181339A3-672F-4561-8A24-DEE806AE2EDC}" srcOrd="0" destOrd="0" presId="urn:microsoft.com/office/officeart/2005/8/layout/gear1"/>
    <dgm:cxn modelId="{6C44139C-3299-4B69-BCA8-70C0F0C76435}" type="presOf" srcId="{599DFE0C-8045-4C38-B249-FAB1721DABF0}" destId="{A01ED2F9-903B-488E-AB7C-0AF314629F2E}" srcOrd="1" destOrd="0" presId="urn:microsoft.com/office/officeart/2005/8/layout/gear1"/>
    <dgm:cxn modelId="{954F7A2C-265B-47DB-A555-A2309A6FDA66}" type="presOf" srcId="{A6516893-B02A-4385-AD40-985D653B18C3}" destId="{8B1B1A83-9803-4E7F-BA8F-6B094E8B9BAD}" srcOrd="2" destOrd="0" presId="urn:microsoft.com/office/officeart/2005/8/layout/gear1"/>
    <dgm:cxn modelId="{0446FC3E-BA80-4BEA-84B0-14CA19DFD305}" type="presParOf" srcId="{A8788B71-3F7A-4997-926A-C29368749AFE}" destId="{9B2CB886-843C-4F06-B95F-0A5DBA659A2B}" srcOrd="0" destOrd="0" presId="urn:microsoft.com/office/officeart/2005/8/layout/gear1"/>
    <dgm:cxn modelId="{BA2B9EB8-5E6D-45AB-AAEA-EED7F7EB7AA7}" type="presParOf" srcId="{A8788B71-3F7A-4997-926A-C29368749AFE}" destId="{384CA613-7BE9-4D75-94C0-D7F9E5CAB479}" srcOrd="1" destOrd="0" presId="urn:microsoft.com/office/officeart/2005/8/layout/gear1"/>
    <dgm:cxn modelId="{C9336843-34C0-42D2-AF1D-CB632E0B4836}" type="presParOf" srcId="{A8788B71-3F7A-4997-926A-C29368749AFE}" destId="{8B1B1A83-9803-4E7F-BA8F-6B094E8B9BAD}" srcOrd="2" destOrd="0" presId="urn:microsoft.com/office/officeart/2005/8/layout/gear1"/>
    <dgm:cxn modelId="{0F056200-564E-4C3F-8592-320A53289BF0}" type="presParOf" srcId="{A8788B71-3F7A-4997-926A-C29368749AFE}" destId="{D160ADC2-6DE8-40C7-B01C-A057065FAC83}" srcOrd="3" destOrd="0" presId="urn:microsoft.com/office/officeart/2005/8/layout/gear1"/>
    <dgm:cxn modelId="{D835AF1B-65C1-4B16-ABC9-C53EAF1EC01E}" type="presParOf" srcId="{A8788B71-3F7A-4997-926A-C29368749AFE}" destId="{A01ED2F9-903B-488E-AB7C-0AF314629F2E}" srcOrd="4" destOrd="0" presId="urn:microsoft.com/office/officeart/2005/8/layout/gear1"/>
    <dgm:cxn modelId="{0BFEAD0F-BAF4-4B60-801C-E019BBCAC7ED}" type="presParOf" srcId="{A8788B71-3F7A-4997-926A-C29368749AFE}" destId="{D15121BC-EB09-4259-9FA9-977DAC07205F}" srcOrd="5" destOrd="0" presId="urn:microsoft.com/office/officeart/2005/8/layout/gear1"/>
    <dgm:cxn modelId="{DE6A43B1-B59E-4CE5-BF71-41D1F22E4CC7}" type="presParOf" srcId="{A8788B71-3F7A-4997-926A-C29368749AFE}" destId="{A6EA92AE-4F9C-4484-A567-F22B0451F692}" srcOrd="6" destOrd="0" presId="urn:microsoft.com/office/officeart/2005/8/layout/gear1"/>
    <dgm:cxn modelId="{93D9D32D-34A6-46B4-80FE-80F9C35B44CA}" type="presParOf" srcId="{A8788B71-3F7A-4997-926A-C29368749AFE}" destId="{32993F06-A0CF-4FA5-9A43-4A80C05F0348}" srcOrd="7" destOrd="0" presId="urn:microsoft.com/office/officeart/2005/8/layout/gear1"/>
    <dgm:cxn modelId="{D7947B3F-7540-4A6A-92BA-9672C8667B15}" type="presParOf" srcId="{A8788B71-3F7A-4997-926A-C29368749AFE}" destId="{C753CD04-7628-4FBE-A1FC-5E88197FD08D}" srcOrd="8" destOrd="0" presId="urn:microsoft.com/office/officeart/2005/8/layout/gear1"/>
    <dgm:cxn modelId="{9CACA7E1-3DDC-422C-8A73-1EAC95AEA255}" type="presParOf" srcId="{A8788B71-3F7A-4997-926A-C29368749AFE}" destId="{B5B16D60-5769-4A6C-A73A-09960B0E1D26}" srcOrd="9" destOrd="0" presId="urn:microsoft.com/office/officeart/2005/8/layout/gear1"/>
    <dgm:cxn modelId="{BA825580-ABCE-4982-9A58-596947FF9300}" type="presParOf" srcId="{A8788B71-3F7A-4997-926A-C29368749AFE}" destId="{6E5932ED-1700-41FB-9E8C-8E4565A665AC}" srcOrd="10" destOrd="0" presId="urn:microsoft.com/office/officeart/2005/8/layout/gear1"/>
    <dgm:cxn modelId="{055883A0-A32D-44B6-9A0C-5F7ED8C814D9}" type="presParOf" srcId="{A8788B71-3F7A-4997-926A-C29368749AFE}" destId="{181339A3-672F-4561-8A24-DEE806AE2EDC}" srcOrd="11" destOrd="0" presId="urn:microsoft.com/office/officeart/2005/8/layout/gear1"/>
    <dgm:cxn modelId="{009D86B6-D850-43C7-9AA8-731365F70705}" type="presParOf" srcId="{A8788B71-3F7A-4997-926A-C29368749AFE}" destId="{ED5D97C6-AA39-411D-B8DD-5AC4C81364A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3E105F-F87B-49D9-A688-C5764E91BCB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D77D58E-DA65-4380-907B-B9209C42EE53}">
      <dgm:prSet phldrT="[Texto]"/>
      <dgm:spPr/>
      <dgm:t>
        <a:bodyPr/>
        <a:lstStyle/>
        <a:p>
          <a:r>
            <a:rPr lang="es-ES" dirty="0" smtClean="0"/>
            <a:t>JURISPRUDENCIA</a:t>
          </a:r>
          <a:endParaRPr lang="es-ES" dirty="0"/>
        </a:p>
      </dgm:t>
    </dgm:pt>
    <dgm:pt modelId="{4E958391-C53B-45D4-AF66-3A5100ACD9E1}" type="parTrans" cxnId="{CB3D7D1A-3E89-442C-8FAB-8463199CEB6D}">
      <dgm:prSet/>
      <dgm:spPr/>
      <dgm:t>
        <a:bodyPr/>
        <a:lstStyle/>
        <a:p>
          <a:endParaRPr lang="es-ES"/>
        </a:p>
      </dgm:t>
    </dgm:pt>
    <dgm:pt modelId="{525B38F5-38D3-4906-86F7-4E7085C19951}" type="sibTrans" cxnId="{CB3D7D1A-3E89-442C-8FAB-8463199CEB6D}">
      <dgm:prSet/>
      <dgm:spPr/>
      <dgm:t>
        <a:bodyPr/>
        <a:lstStyle/>
        <a:p>
          <a:endParaRPr lang="es-ES"/>
        </a:p>
      </dgm:t>
    </dgm:pt>
    <dgm:pt modelId="{EC27630D-D581-4080-ABF3-E6D71B8DC604}">
      <dgm:prSet phldrT="[Texto]"/>
      <dgm:spPr/>
      <dgm:t>
        <a:bodyPr/>
        <a:lstStyle/>
        <a:p>
          <a:r>
            <a:rPr lang="es-MX" dirty="0" smtClean="0">
              <a:solidFill>
                <a:schemeClr val="tx1">
                  <a:lumMod val="85000"/>
                  <a:lumOff val="15000"/>
                </a:schemeClr>
              </a:solidFill>
            </a:rPr>
            <a:t>Son aquellas opiniones emitidas por los jurisconsultos sobre las diversas cuestiones en que se planteaban, ya que fuesen representadas por particulares, o por los propios magistrados.</a:t>
          </a:r>
          <a:endParaRPr lang="es-ES" dirty="0"/>
        </a:p>
      </dgm:t>
    </dgm:pt>
    <dgm:pt modelId="{0BDA0171-A15A-4555-AC15-28735566C278}" type="parTrans" cxnId="{41FAF077-36DB-4717-8928-EFA3D0985A6A}">
      <dgm:prSet/>
      <dgm:spPr/>
      <dgm:t>
        <a:bodyPr/>
        <a:lstStyle/>
        <a:p>
          <a:endParaRPr lang="es-ES"/>
        </a:p>
      </dgm:t>
    </dgm:pt>
    <dgm:pt modelId="{0EB2E069-8E8B-42E1-99DB-B0F784EDA810}" type="sibTrans" cxnId="{41FAF077-36DB-4717-8928-EFA3D0985A6A}">
      <dgm:prSet/>
      <dgm:spPr/>
      <dgm:t>
        <a:bodyPr/>
        <a:lstStyle/>
        <a:p>
          <a:endParaRPr lang="es-ES"/>
        </a:p>
      </dgm:t>
    </dgm:pt>
    <dgm:pt modelId="{3E754BB5-6FB6-4885-90F1-8160A69B1361}">
      <dgm:prSet custT="1"/>
      <dgm:spPr/>
      <dgm:t>
        <a:bodyPr/>
        <a:lstStyle/>
        <a:p>
          <a:pPr algn="ctr"/>
          <a:r>
            <a:rPr lang="es-MX" sz="1400" dirty="0" smtClean="0"/>
            <a:t>Es todo aquello que la plebe ordena y establece. Los plebiscitos alcanzaron rango de ley a través de la </a:t>
          </a:r>
          <a:r>
            <a:rPr lang="es-MX" sz="1400" dirty="0" err="1" smtClean="0"/>
            <a:t>Lex</a:t>
          </a:r>
          <a:r>
            <a:rPr lang="es-MX" sz="1400" dirty="0" smtClean="0"/>
            <a:t> Hortensia.</a:t>
          </a:r>
          <a:endParaRPr lang="es-ES" sz="1400" dirty="0"/>
        </a:p>
      </dgm:t>
    </dgm:pt>
    <dgm:pt modelId="{95897ECF-6E9B-4954-9A89-211243A16E39}" type="parTrans" cxnId="{0833CA1A-7082-429E-886E-19CB93765CB9}">
      <dgm:prSet/>
      <dgm:spPr/>
      <dgm:t>
        <a:bodyPr/>
        <a:lstStyle/>
        <a:p>
          <a:endParaRPr lang="es-ES"/>
        </a:p>
      </dgm:t>
    </dgm:pt>
    <dgm:pt modelId="{9A116E45-9345-422A-87B1-008DCEB235F6}" type="sibTrans" cxnId="{0833CA1A-7082-429E-886E-19CB93765CB9}">
      <dgm:prSet/>
      <dgm:spPr/>
      <dgm:t>
        <a:bodyPr/>
        <a:lstStyle/>
        <a:p>
          <a:endParaRPr lang="es-ES"/>
        </a:p>
      </dgm:t>
    </dgm:pt>
    <dgm:pt modelId="{38E64056-EA9F-45C2-BFA5-59147C321747}">
      <dgm:prSet/>
      <dgm:spPr/>
      <dgm:t>
        <a:bodyPr/>
        <a:lstStyle/>
        <a:p>
          <a:r>
            <a:rPr lang="es-ES" dirty="0" smtClean="0"/>
            <a:t>PLEBISCITOS</a:t>
          </a:r>
          <a:endParaRPr lang="es-ES" dirty="0"/>
        </a:p>
      </dgm:t>
    </dgm:pt>
    <dgm:pt modelId="{6783E45A-2DFA-432C-9A26-0B0DC1A469D4}" type="parTrans" cxnId="{BF6D68BB-DCD3-414C-A4CC-008DD44554AB}">
      <dgm:prSet/>
      <dgm:spPr/>
      <dgm:t>
        <a:bodyPr/>
        <a:lstStyle/>
        <a:p>
          <a:endParaRPr lang="es-ES"/>
        </a:p>
      </dgm:t>
    </dgm:pt>
    <dgm:pt modelId="{5723E46B-C8D6-461C-A525-E4F9D04D0A5C}" type="sibTrans" cxnId="{BF6D68BB-DCD3-414C-A4CC-008DD44554AB}">
      <dgm:prSet/>
      <dgm:spPr/>
      <dgm:t>
        <a:bodyPr/>
        <a:lstStyle/>
        <a:p>
          <a:endParaRPr lang="es-ES"/>
        </a:p>
      </dgm:t>
    </dgm:pt>
    <dgm:pt modelId="{D64239E9-B814-4E29-93D3-A4F7D2FC0D72}">
      <dgm:prSet custT="1"/>
      <dgm:spPr/>
      <dgm:t>
        <a:bodyPr/>
        <a:lstStyle/>
        <a:p>
          <a:pPr algn="ctr"/>
          <a:r>
            <a:rPr lang="es-MX" sz="1400" dirty="0" smtClean="0"/>
            <a:t>Lo que el senado romano autoriza y establece. Surgen, como fuente formal del derecho cuando el senado adquiere directamente la facultad de legislar.</a:t>
          </a:r>
          <a:endParaRPr lang="es-ES" sz="1400" dirty="0"/>
        </a:p>
      </dgm:t>
    </dgm:pt>
    <dgm:pt modelId="{A41B0124-6EE4-4C4F-AB2D-BF90E1187C68}" type="parTrans" cxnId="{165B16DD-DFC4-480B-8988-C26BD58ADE66}">
      <dgm:prSet/>
      <dgm:spPr/>
      <dgm:t>
        <a:bodyPr/>
        <a:lstStyle/>
        <a:p>
          <a:endParaRPr lang="es-ES"/>
        </a:p>
      </dgm:t>
    </dgm:pt>
    <dgm:pt modelId="{9881D73A-9C70-4F9C-8CD2-13153B1AB248}" type="sibTrans" cxnId="{165B16DD-DFC4-480B-8988-C26BD58ADE66}">
      <dgm:prSet/>
      <dgm:spPr/>
      <dgm:t>
        <a:bodyPr/>
        <a:lstStyle/>
        <a:p>
          <a:endParaRPr lang="es-ES"/>
        </a:p>
      </dgm:t>
    </dgm:pt>
    <dgm:pt modelId="{BFDEF5CE-1BDC-4139-A8FA-20D73BD785B8}">
      <dgm:prSet/>
      <dgm:spPr/>
      <dgm:t>
        <a:bodyPr/>
        <a:lstStyle/>
        <a:p>
          <a:r>
            <a:rPr lang="es-ES" dirty="0" smtClean="0"/>
            <a:t>SENADOCONSULTOS</a:t>
          </a:r>
          <a:endParaRPr lang="es-ES" dirty="0"/>
        </a:p>
      </dgm:t>
    </dgm:pt>
    <dgm:pt modelId="{20BFE1BB-C16B-4907-90C8-1A9B24058FB4}" type="parTrans" cxnId="{833AB4B6-2A52-46A3-A3F4-4ECB0932FC60}">
      <dgm:prSet/>
      <dgm:spPr/>
      <dgm:t>
        <a:bodyPr/>
        <a:lstStyle/>
        <a:p>
          <a:endParaRPr lang="es-ES"/>
        </a:p>
      </dgm:t>
    </dgm:pt>
    <dgm:pt modelId="{CB1DB465-02B1-406A-B59E-C738821FA05C}" type="sibTrans" cxnId="{833AB4B6-2A52-46A3-A3F4-4ECB0932FC60}">
      <dgm:prSet/>
      <dgm:spPr/>
      <dgm:t>
        <a:bodyPr/>
        <a:lstStyle/>
        <a:p>
          <a:endParaRPr lang="es-ES"/>
        </a:p>
      </dgm:t>
    </dgm:pt>
    <dgm:pt modelId="{50413962-31AB-4999-B72A-964E2B574A13}">
      <dgm:prSet/>
      <dgm:spPr/>
      <dgm:t>
        <a:bodyPr/>
        <a:lstStyle/>
        <a:p>
          <a:r>
            <a:rPr lang="es-ES" dirty="0" smtClean="0"/>
            <a:t>EDICTO DE LOS MAGISTRADOS</a:t>
          </a:r>
          <a:endParaRPr lang="es-ES" dirty="0"/>
        </a:p>
      </dgm:t>
    </dgm:pt>
    <dgm:pt modelId="{048FF22A-08C8-4790-AD24-306F64A71DC5}" type="parTrans" cxnId="{28A98651-B674-4A96-87F1-9CB1C20E2C0F}">
      <dgm:prSet/>
      <dgm:spPr/>
      <dgm:t>
        <a:bodyPr/>
        <a:lstStyle/>
        <a:p>
          <a:endParaRPr lang="es-ES"/>
        </a:p>
      </dgm:t>
    </dgm:pt>
    <dgm:pt modelId="{EBEF69B5-8ABF-4650-AF95-2D67FEF29A55}" type="sibTrans" cxnId="{28A98651-B674-4A96-87F1-9CB1C20E2C0F}">
      <dgm:prSet/>
      <dgm:spPr/>
      <dgm:t>
        <a:bodyPr/>
        <a:lstStyle/>
        <a:p>
          <a:endParaRPr lang="es-ES"/>
        </a:p>
      </dgm:t>
    </dgm:pt>
    <dgm:pt modelId="{E8E2CB7B-A8CE-463C-9F2F-50EB8D07F0E5}">
      <dgm:prSet custT="1"/>
      <dgm:spPr/>
      <dgm:t>
        <a:bodyPr/>
        <a:lstStyle/>
        <a:p>
          <a:r>
            <a:rPr lang="es-MX" sz="1400" dirty="0" smtClean="0"/>
            <a:t>Cuando uno  magistrados publicaba un edicto; es decir, una especie de programa en el que exponía la forma en que iba a desarrollar su magistratura.</a:t>
          </a:r>
          <a:endParaRPr lang="es-ES" sz="1400" dirty="0"/>
        </a:p>
      </dgm:t>
    </dgm:pt>
    <dgm:pt modelId="{2E94CABB-D9FD-4E9B-BEE3-60FB6B5B97FC}" type="parTrans" cxnId="{8CC3B3B8-B17F-4923-84C4-C3640FF7FF4A}">
      <dgm:prSet/>
      <dgm:spPr/>
      <dgm:t>
        <a:bodyPr/>
        <a:lstStyle/>
        <a:p>
          <a:endParaRPr lang="es-ES"/>
        </a:p>
      </dgm:t>
    </dgm:pt>
    <dgm:pt modelId="{FE35A0D9-7771-453E-96D9-92901B682840}" type="sibTrans" cxnId="{8CC3B3B8-B17F-4923-84C4-C3640FF7FF4A}">
      <dgm:prSet/>
      <dgm:spPr/>
      <dgm:t>
        <a:bodyPr/>
        <a:lstStyle/>
        <a:p>
          <a:endParaRPr lang="es-ES"/>
        </a:p>
      </dgm:t>
    </dgm:pt>
    <dgm:pt modelId="{9A0E3022-74E8-4BF9-B0C2-78793B00B3B8}">
      <dgm:prSet/>
      <dgm:spPr/>
      <dgm:t>
        <a:bodyPr/>
        <a:lstStyle/>
        <a:p>
          <a:r>
            <a:rPr lang="es-ES" dirty="0" smtClean="0"/>
            <a:t>LEY</a:t>
          </a:r>
          <a:endParaRPr lang="es-ES" dirty="0"/>
        </a:p>
      </dgm:t>
    </dgm:pt>
    <dgm:pt modelId="{64BACBF8-A050-4A69-86CD-4DF281079CED}" type="parTrans" cxnId="{AFEDEB36-3496-463E-858C-AB3B7112AD70}">
      <dgm:prSet/>
      <dgm:spPr/>
      <dgm:t>
        <a:bodyPr/>
        <a:lstStyle/>
        <a:p>
          <a:endParaRPr lang="es-ES"/>
        </a:p>
      </dgm:t>
    </dgm:pt>
    <dgm:pt modelId="{832D9B0B-9344-4E2A-994C-F07939B59D1E}" type="sibTrans" cxnId="{AFEDEB36-3496-463E-858C-AB3B7112AD70}">
      <dgm:prSet/>
      <dgm:spPr/>
      <dgm:t>
        <a:bodyPr/>
        <a:lstStyle/>
        <a:p>
          <a:endParaRPr lang="es-ES"/>
        </a:p>
      </dgm:t>
    </dgm:pt>
    <dgm:pt modelId="{3CC4BCC2-9ABD-4A79-8070-18A94808E9A5}" type="pres">
      <dgm:prSet presAssocID="{D53E105F-F87B-49D9-A688-C5764E91BCB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3CF2A12-D3C4-442D-AE59-1A7B46B07EC6}" type="pres">
      <dgm:prSet presAssocID="{38E64056-EA9F-45C2-BFA5-59147C321747}" presName="root" presStyleCnt="0"/>
      <dgm:spPr/>
    </dgm:pt>
    <dgm:pt modelId="{5A2D1EA1-CFE1-4DA7-9F10-F2091B0DE7CC}" type="pres">
      <dgm:prSet presAssocID="{38E64056-EA9F-45C2-BFA5-59147C321747}" presName="rootComposite" presStyleCnt="0"/>
      <dgm:spPr/>
    </dgm:pt>
    <dgm:pt modelId="{FB0EE964-352B-4D8C-A983-3A6F883C739A}" type="pres">
      <dgm:prSet presAssocID="{38E64056-EA9F-45C2-BFA5-59147C321747}" presName="rootText" presStyleLbl="node1" presStyleIdx="0" presStyleCnt="5"/>
      <dgm:spPr/>
      <dgm:t>
        <a:bodyPr/>
        <a:lstStyle/>
        <a:p>
          <a:endParaRPr lang="es-ES"/>
        </a:p>
      </dgm:t>
    </dgm:pt>
    <dgm:pt modelId="{16639240-1F5E-44C6-9AE0-0AD7F1A303B4}" type="pres">
      <dgm:prSet presAssocID="{38E64056-EA9F-45C2-BFA5-59147C321747}" presName="rootConnector" presStyleLbl="node1" presStyleIdx="0" presStyleCnt="5"/>
      <dgm:spPr/>
      <dgm:t>
        <a:bodyPr/>
        <a:lstStyle/>
        <a:p>
          <a:endParaRPr lang="es-ES"/>
        </a:p>
      </dgm:t>
    </dgm:pt>
    <dgm:pt modelId="{29C93256-28AF-4289-AEA1-80209ABFEDE8}" type="pres">
      <dgm:prSet presAssocID="{38E64056-EA9F-45C2-BFA5-59147C321747}" presName="childShape" presStyleCnt="0"/>
      <dgm:spPr/>
    </dgm:pt>
    <dgm:pt modelId="{4FD2AD98-8D93-4AE9-9296-78536ACCB636}" type="pres">
      <dgm:prSet presAssocID="{95897ECF-6E9B-4954-9A89-211243A16E39}" presName="Name13" presStyleLbl="parChTrans1D2" presStyleIdx="0" presStyleCnt="4"/>
      <dgm:spPr/>
      <dgm:t>
        <a:bodyPr/>
        <a:lstStyle/>
        <a:p>
          <a:endParaRPr lang="es-ES"/>
        </a:p>
      </dgm:t>
    </dgm:pt>
    <dgm:pt modelId="{AACCA6BD-5782-4883-8BD4-E7B1290073E0}" type="pres">
      <dgm:prSet presAssocID="{3E754BB5-6FB6-4885-90F1-8160A69B1361}" presName="childText" presStyleLbl="bgAcc1" presStyleIdx="0" presStyleCnt="4" custScaleX="124927" custScaleY="4317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FAAC17-CF74-4B33-B825-0FCB1F5E5037}" type="pres">
      <dgm:prSet presAssocID="{BFDEF5CE-1BDC-4139-A8FA-20D73BD785B8}" presName="root" presStyleCnt="0"/>
      <dgm:spPr/>
    </dgm:pt>
    <dgm:pt modelId="{96E4D4AE-CF23-4358-A608-F925E69F6793}" type="pres">
      <dgm:prSet presAssocID="{BFDEF5CE-1BDC-4139-A8FA-20D73BD785B8}" presName="rootComposite" presStyleCnt="0"/>
      <dgm:spPr/>
    </dgm:pt>
    <dgm:pt modelId="{15815497-9578-4316-8AB3-B48831BD7AEB}" type="pres">
      <dgm:prSet presAssocID="{BFDEF5CE-1BDC-4139-A8FA-20D73BD785B8}" presName="rootText" presStyleLbl="node1" presStyleIdx="1" presStyleCnt="5"/>
      <dgm:spPr/>
      <dgm:t>
        <a:bodyPr/>
        <a:lstStyle/>
        <a:p>
          <a:endParaRPr lang="es-ES"/>
        </a:p>
      </dgm:t>
    </dgm:pt>
    <dgm:pt modelId="{09D62F3E-C454-4FF6-BEF5-E2BE9BA2B98C}" type="pres">
      <dgm:prSet presAssocID="{BFDEF5CE-1BDC-4139-A8FA-20D73BD785B8}" presName="rootConnector" presStyleLbl="node1" presStyleIdx="1" presStyleCnt="5"/>
      <dgm:spPr/>
      <dgm:t>
        <a:bodyPr/>
        <a:lstStyle/>
        <a:p>
          <a:endParaRPr lang="es-ES"/>
        </a:p>
      </dgm:t>
    </dgm:pt>
    <dgm:pt modelId="{B58FD2AF-00ED-4490-A672-574594A51BE3}" type="pres">
      <dgm:prSet presAssocID="{BFDEF5CE-1BDC-4139-A8FA-20D73BD785B8}" presName="childShape" presStyleCnt="0"/>
      <dgm:spPr/>
    </dgm:pt>
    <dgm:pt modelId="{07C669F3-AD37-4312-AA45-95BB85A6696E}" type="pres">
      <dgm:prSet presAssocID="{A41B0124-6EE4-4C4F-AB2D-BF90E1187C68}" presName="Name13" presStyleLbl="parChTrans1D2" presStyleIdx="1" presStyleCnt="4"/>
      <dgm:spPr/>
      <dgm:t>
        <a:bodyPr/>
        <a:lstStyle/>
        <a:p>
          <a:endParaRPr lang="es-ES"/>
        </a:p>
      </dgm:t>
    </dgm:pt>
    <dgm:pt modelId="{58B03353-4FCC-46B3-810E-176B0E923D31}" type="pres">
      <dgm:prSet presAssocID="{D64239E9-B814-4E29-93D3-A4F7D2FC0D72}" presName="childText" presStyleLbl="bgAcc1" presStyleIdx="1" presStyleCnt="4" custScaleX="118148" custScaleY="4142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B698BD-BCB8-4EDC-83D3-DB6D88A5D490}" type="pres">
      <dgm:prSet presAssocID="{9A0E3022-74E8-4BF9-B0C2-78793B00B3B8}" presName="root" presStyleCnt="0"/>
      <dgm:spPr/>
    </dgm:pt>
    <dgm:pt modelId="{4C3A11EF-5FFF-4CA9-A18C-555F5243505F}" type="pres">
      <dgm:prSet presAssocID="{9A0E3022-74E8-4BF9-B0C2-78793B00B3B8}" presName="rootComposite" presStyleCnt="0"/>
      <dgm:spPr/>
    </dgm:pt>
    <dgm:pt modelId="{0BF3F6C8-3B93-45BC-87A1-44E9359E6075}" type="pres">
      <dgm:prSet presAssocID="{9A0E3022-74E8-4BF9-B0C2-78793B00B3B8}" presName="rootText" presStyleLbl="node1" presStyleIdx="2" presStyleCnt="5" custLinFactNeighborX="4735" custLinFactNeighborY="-4644"/>
      <dgm:spPr/>
      <dgm:t>
        <a:bodyPr/>
        <a:lstStyle/>
        <a:p>
          <a:endParaRPr lang="es-ES"/>
        </a:p>
      </dgm:t>
    </dgm:pt>
    <dgm:pt modelId="{E634AB21-C9AF-44FF-ABB1-2DB5915863A0}" type="pres">
      <dgm:prSet presAssocID="{9A0E3022-74E8-4BF9-B0C2-78793B00B3B8}" presName="rootConnector" presStyleLbl="node1" presStyleIdx="2" presStyleCnt="5"/>
      <dgm:spPr/>
      <dgm:t>
        <a:bodyPr/>
        <a:lstStyle/>
        <a:p>
          <a:endParaRPr lang="es-ES"/>
        </a:p>
      </dgm:t>
    </dgm:pt>
    <dgm:pt modelId="{E0E58807-C40A-451B-B441-58D554DA6738}" type="pres">
      <dgm:prSet presAssocID="{9A0E3022-74E8-4BF9-B0C2-78793B00B3B8}" presName="childShape" presStyleCnt="0"/>
      <dgm:spPr/>
    </dgm:pt>
    <dgm:pt modelId="{294A9DE4-8C63-42B6-83F9-EB5C84760EB2}" type="pres">
      <dgm:prSet presAssocID="{50413962-31AB-4999-B72A-964E2B574A13}" presName="root" presStyleCnt="0"/>
      <dgm:spPr/>
    </dgm:pt>
    <dgm:pt modelId="{F1D36646-A768-41E7-B710-98273A3A975A}" type="pres">
      <dgm:prSet presAssocID="{50413962-31AB-4999-B72A-964E2B574A13}" presName="rootComposite" presStyleCnt="0"/>
      <dgm:spPr/>
    </dgm:pt>
    <dgm:pt modelId="{366B1145-F133-4528-95FA-D4EA5B499F88}" type="pres">
      <dgm:prSet presAssocID="{50413962-31AB-4999-B72A-964E2B574A13}" presName="rootText" presStyleLbl="node1" presStyleIdx="3" presStyleCnt="5"/>
      <dgm:spPr/>
      <dgm:t>
        <a:bodyPr/>
        <a:lstStyle/>
        <a:p>
          <a:endParaRPr lang="es-ES"/>
        </a:p>
      </dgm:t>
    </dgm:pt>
    <dgm:pt modelId="{BAAD98DC-F2CE-4FDE-A5E7-BF5575D6A56B}" type="pres">
      <dgm:prSet presAssocID="{50413962-31AB-4999-B72A-964E2B574A13}" presName="rootConnector" presStyleLbl="node1" presStyleIdx="3" presStyleCnt="5"/>
      <dgm:spPr/>
      <dgm:t>
        <a:bodyPr/>
        <a:lstStyle/>
        <a:p>
          <a:endParaRPr lang="es-ES"/>
        </a:p>
      </dgm:t>
    </dgm:pt>
    <dgm:pt modelId="{C0B16302-4E07-4661-B6E6-5DD28BE08E3E}" type="pres">
      <dgm:prSet presAssocID="{50413962-31AB-4999-B72A-964E2B574A13}" presName="childShape" presStyleCnt="0"/>
      <dgm:spPr/>
    </dgm:pt>
    <dgm:pt modelId="{C44F80C0-CBFE-43E7-A8BF-16DF9568F7F3}" type="pres">
      <dgm:prSet presAssocID="{2E94CABB-D9FD-4E9B-BEE3-60FB6B5B97FC}" presName="Name13" presStyleLbl="parChTrans1D2" presStyleIdx="2" presStyleCnt="4"/>
      <dgm:spPr/>
      <dgm:t>
        <a:bodyPr/>
        <a:lstStyle/>
        <a:p>
          <a:endParaRPr lang="es-ES"/>
        </a:p>
      </dgm:t>
    </dgm:pt>
    <dgm:pt modelId="{9ADC3D28-6780-4A56-880F-80CEAAEC0987}" type="pres">
      <dgm:prSet presAssocID="{E8E2CB7B-A8CE-463C-9F2F-50EB8D07F0E5}" presName="childText" presStyleLbl="bgAcc1" presStyleIdx="2" presStyleCnt="4" custScaleX="122287" custScaleY="3990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FB0EA9-1BF2-4240-B2D9-D48EF4771C3A}" type="pres">
      <dgm:prSet presAssocID="{8D77D58E-DA65-4380-907B-B9209C42EE53}" presName="root" presStyleCnt="0"/>
      <dgm:spPr/>
    </dgm:pt>
    <dgm:pt modelId="{A3151868-5C66-49A1-A4C1-9A665A98E78C}" type="pres">
      <dgm:prSet presAssocID="{8D77D58E-DA65-4380-907B-B9209C42EE53}" presName="rootComposite" presStyleCnt="0"/>
      <dgm:spPr/>
    </dgm:pt>
    <dgm:pt modelId="{9B5187B6-D016-4DD2-8B80-DD6A402F5E9B}" type="pres">
      <dgm:prSet presAssocID="{8D77D58E-DA65-4380-907B-B9209C42EE53}" presName="rootText" presStyleLbl="node1" presStyleIdx="4" presStyleCnt="5"/>
      <dgm:spPr/>
      <dgm:t>
        <a:bodyPr/>
        <a:lstStyle/>
        <a:p>
          <a:endParaRPr lang="es-ES"/>
        </a:p>
      </dgm:t>
    </dgm:pt>
    <dgm:pt modelId="{95E0BA5B-28D1-43D2-8DD3-672003E7A9F1}" type="pres">
      <dgm:prSet presAssocID="{8D77D58E-DA65-4380-907B-B9209C42EE53}" presName="rootConnector" presStyleLbl="node1" presStyleIdx="4" presStyleCnt="5"/>
      <dgm:spPr/>
      <dgm:t>
        <a:bodyPr/>
        <a:lstStyle/>
        <a:p>
          <a:endParaRPr lang="es-ES"/>
        </a:p>
      </dgm:t>
    </dgm:pt>
    <dgm:pt modelId="{F7994B9C-DD29-4634-B9E4-E6F3158398B8}" type="pres">
      <dgm:prSet presAssocID="{8D77D58E-DA65-4380-907B-B9209C42EE53}" presName="childShape" presStyleCnt="0"/>
      <dgm:spPr/>
    </dgm:pt>
    <dgm:pt modelId="{8659D7B5-4668-4805-A2D2-8552C8DA916D}" type="pres">
      <dgm:prSet presAssocID="{0BDA0171-A15A-4555-AC15-28735566C278}" presName="Name13" presStyleLbl="parChTrans1D2" presStyleIdx="3" presStyleCnt="4"/>
      <dgm:spPr/>
      <dgm:t>
        <a:bodyPr/>
        <a:lstStyle/>
        <a:p>
          <a:endParaRPr lang="es-ES"/>
        </a:p>
      </dgm:t>
    </dgm:pt>
    <dgm:pt modelId="{B957E091-C2CE-4C66-9941-93E465D5DBD6}" type="pres">
      <dgm:prSet presAssocID="{EC27630D-D581-4080-ABF3-E6D71B8DC604}" presName="childText" presStyleLbl="bgAcc1" presStyleIdx="3" presStyleCnt="4" custScaleY="4293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33AB4B6-2A52-46A3-A3F4-4ECB0932FC60}" srcId="{D53E105F-F87B-49D9-A688-C5764E91BCB2}" destId="{BFDEF5CE-1BDC-4139-A8FA-20D73BD785B8}" srcOrd="1" destOrd="0" parTransId="{20BFE1BB-C16B-4907-90C8-1A9B24058FB4}" sibTransId="{CB1DB465-02B1-406A-B59E-C738821FA05C}"/>
    <dgm:cxn modelId="{AFEDEB36-3496-463E-858C-AB3B7112AD70}" srcId="{D53E105F-F87B-49D9-A688-C5764E91BCB2}" destId="{9A0E3022-74E8-4BF9-B0C2-78793B00B3B8}" srcOrd="2" destOrd="0" parTransId="{64BACBF8-A050-4A69-86CD-4DF281079CED}" sibTransId="{832D9B0B-9344-4E2A-994C-F07939B59D1E}"/>
    <dgm:cxn modelId="{7FA166C2-E0DF-4C18-AE58-6E80779DBF46}" type="presOf" srcId="{50413962-31AB-4999-B72A-964E2B574A13}" destId="{BAAD98DC-F2CE-4FDE-A5E7-BF5575D6A56B}" srcOrd="1" destOrd="0" presId="urn:microsoft.com/office/officeart/2005/8/layout/hierarchy3"/>
    <dgm:cxn modelId="{328481B4-59A0-4062-8B61-B53A0C594768}" type="presOf" srcId="{8D77D58E-DA65-4380-907B-B9209C42EE53}" destId="{9B5187B6-D016-4DD2-8B80-DD6A402F5E9B}" srcOrd="0" destOrd="0" presId="urn:microsoft.com/office/officeart/2005/8/layout/hierarchy3"/>
    <dgm:cxn modelId="{28A98651-B674-4A96-87F1-9CB1C20E2C0F}" srcId="{D53E105F-F87B-49D9-A688-C5764E91BCB2}" destId="{50413962-31AB-4999-B72A-964E2B574A13}" srcOrd="3" destOrd="0" parTransId="{048FF22A-08C8-4790-AD24-306F64A71DC5}" sibTransId="{EBEF69B5-8ABF-4650-AF95-2D67FEF29A55}"/>
    <dgm:cxn modelId="{41767E36-D933-4D3D-9A3B-9775216B4DD2}" type="presOf" srcId="{9A0E3022-74E8-4BF9-B0C2-78793B00B3B8}" destId="{E634AB21-C9AF-44FF-ABB1-2DB5915863A0}" srcOrd="1" destOrd="0" presId="urn:microsoft.com/office/officeart/2005/8/layout/hierarchy3"/>
    <dgm:cxn modelId="{FC3FE9FE-8D0C-4325-87A1-6C255DC00B22}" type="presOf" srcId="{95897ECF-6E9B-4954-9A89-211243A16E39}" destId="{4FD2AD98-8D93-4AE9-9296-78536ACCB636}" srcOrd="0" destOrd="0" presId="urn:microsoft.com/office/officeart/2005/8/layout/hierarchy3"/>
    <dgm:cxn modelId="{AF4F294D-7B6D-4F8D-BFC9-CFE5AEC15E42}" type="presOf" srcId="{BFDEF5CE-1BDC-4139-A8FA-20D73BD785B8}" destId="{09D62F3E-C454-4FF6-BEF5-E2BE9BA2B98C}" srcOrd="1" destOrd="0" presId="urn:microsoft.com/office/officeart/2005/8/layout/hierarchy3"/>
    <dgm:cxn modelId="{55F17460-2FE6-4B36-B5AB-9D95AC9E393C}" type="presOf" srcId="{E8E2CB7B-A8CE-463C-9F2F-50EB8D07F0E5}" destId="{9ADC3D28-6780-4A56-880F-80CEAAEC0987}" srcOrd="0" destOrd="0" presId="urn:microsoft.com/office/officeart/2005/8/layout/hierarchy3"/>
    <dgm:cxn modelId="{BF6D68BB-DCD3-414C-A4CC-008DD44554AB}" srcId="{D53E105F-F87B-49D9-A688-C5764E91BCB2}" destId="{38E64056-EA9F-45C2-BFA5-59147C321747}" srcOrd="0" destOrd="0" parTransId="{6783E45A-2DFA-432C-9A26-0B0DC1A469D4}" sibTransId="{5723E46B-C8D6-461C-A525-E4F9D04D0A5C}"/>
    <dgm:cxn modelId="{165B16DD-DFC4-480B-8988-C26BD58ADE66}" srcId="{BFDEF5CE-1BDC-4139-A8FA-20D73BD785B8}" destId="{D64239E9-B814-4E29-93D3-A4F7D2FC0D72}" srcOrd="0" destOrd="0" parTransId="{A41B0124-6EE4-4C4F-AB2D-BF90E1187C68}" sibTransId="{9881D73A-9C70-4F9C-8CD2-13153B1AB248}"/>
    <dgm:cxn modelId="{1E700A00-2C52-46E3-9B7B-130893D8DB56}" type="presOf" srcId="{8D77D58E-DA65-4380-907B-B9209C42EE53}" destId="{95E0BA5B-28D1-43D2-8DD3-672003E7A9F1}" srcOrd="1" destOrd="0" presId="urn:microsoft.com/office/officeart/2005/8/layout/hierarchy3"/>
    <dgm:cxn modelId="{3AB9B2ED-E9F7-4963-8807-FB63C6CDB6DC}" type="presOf" srcId="{BFDEF5CE-1BDC-4139-A8FA-20D73BD785B8}" destId="{15815497-9578-4316-8AB3-B48831BD7AEB}" srcOrd="0" destOrd="0" presId="urn:microsoft.com/office/officeart/2005/8/layout/hierarchy3"/>
    <dgm:cxn modelId="{AA8F733A-CA3C-4F13-9779-C8C6FD6CE42E}" type="presOf" srcId="{9A0E3022-74E8-4BF9-B0C2-78793B00B3B8}" destId="{0BF3F6C8-3B93-45BC-87A1-44E9359E6075}" srcOrd="0" destOrd="0" presId="urn:microsoft.com/office/officeart/2005/8/layout/hierarchy3"/>
    <dgm:cxn modelId="{0833CA1A-7082-429E-886E-19CB93765CB9}" srcId="{38E64056-EA9F-45C2-BFA5-59147C321747}" destId="{3E754BB5-6FB6-4885-90F1-8160A69B1361}" srcOrd="0" destOrd="0" parTransId="{95897ECF-6E9B-4954-9A89-211243A16E39}" sibTransId="{9A116E45-9345-422A-87B1-008DCEB235F6}"/>
    <dgm:cxn modelId="{CB3D7D1A-3E89-442C-8FAB-8463199CEB6D}" srcId="{D53E105F-F87B-49D9-A688-C5764E91BCB2}" destId="{8D77D58E-DA65-4380-907B-B9209C42EE53}" srcOrd="4" destOrd="0" parTransId="{4E958391-C53B-45D4-AF66-3A5100ACD9E1}" sibTransId="{525B38F5-38D3-4906-86F7-4E7085C19951}"/>
    <dgm:cxn modelId="{EC539BF0-52EA-4F70-BC64-EAE2BC49CFF4}" type="presOf" srcId="{38E64056-EA9F-45C2-BFA5-59147C321747}" destId="{FB0EE964-352B-4D8C-A983-3A6F883C739A}" srcOrd="0" destOrd="0" presId="urn:microsoft.com/office/officeart/2005/8/layout/hierarchy3"/>
    <dgm:cxn modelId="{CFC0803D-218C-47A3-9D5C-C07AC25BEEE5}" type="presOf" srcId="{3E754BB5-6FB6-4885-90F1-8160A69B1361}" destId="{AACCA6BD-5782-4883-8BD4-E7B1290073E0}" srcOrd="0" destOrd="0" presId="urn:microsoft.com/office/officeart/2005/8/layout/hierarchy3"/>
    <dgm:cxn modelId="{8CC3B3B8-B17F-4923-84C4-C3640FF7FF4A}" srcId="{50413962-31AB-4999-B72A-964E2B574A13}" destId="{E8E2CB7B-A8CE-463C-9F2F-50EB8D07F0E5}" srcOrd="0" destOrd="0" parTransId="{2E94CABB-D9FD-4E9B-BEE3-60FB6B5B97FC}" sibTransId="{FE35A0D9-7771-453E-96D9-92901B682840}"/>
    <dgm:cxn modelId="{57DCE68F-4E76-4833-9FD2-0AB03C08AB25}" type="presOf" srcId="{50413962-31AB-4999-B72A-964E2B574A13}" destId="{366B1145-F133-4528-95FA-D4EA5B499F88}" srcOrd="0" destOrd="0" presId="urn:microsoft.com/office/officeart/2005/8/layout/hierarchy3"/>
    <dgm:cxn modelId="{41FAF077-36DB-4717-8928-EFA3D0985A6A}" srcId="{8D77D58E-DA65-4380-907B-B9209C42EE53}" destId="{EC27630D-D581-4080-ABF3-E6D71B8DC604}" srcOrd="0" destOrd="0" parTransId="{0BDA0171-A15A-4555-AC15-28735566C278}" sibTransId="{0EB2E069-8E8B-42E1-99DB-B0F784EDA810}"/>
    <dgm:cxn modelId="{832797FE-D904-47C4-9483-FEA0033641C7}" type="presOf" srcId="{EC27630D-D581-4080-ABF3-E6D71B8DC604}" destId="{B957E091-C2CE-4C66-9941-93E465D5DBD6}" srcOrd="0" destOrd="0" presId="urn:microsoft.com/office/officeart/2005/8/layout/hierarchy3"/>
    <dgm:cxn modelId="{8F6994C8-04FF-4C88-9ED9-94C0F1A46463}" type="presOf" srcId="{0BDA0171-A15A-4555-AC15-28735566C278}" destId="{8659D7B5-4668-4805-A2D2-8552C8DA916D}" srcOrd="0" destOrd="0" presId="urn:microsoft.com/office/officeart/2005/8/layout/hierarchy3"/>
    <dgm:cxn modelId="{D40A627D-3BF9-451B-B62F-17457BD0DB92}" type="presOf" srcId="{2E94CABB-D9FD-4E9B-BEE3-60FB6B5B97FC}" destId="{C44F80C0-CBFE-43E7-A8BF-16DF9568F7F3}" srcOrd="0" destOrd="0" presId="urn:microsoft.com/office/officeart/2005/8/layout/hierarchy3"/>
    <dgm:cxn modelId="{84E3093F-EB73-443A-AB2B-E15A6B823366}" type="presOf" srcId="{A41B0124-6EE4-4C4F-AB2D-BF90E1187C68}" destId="{07C669F3-AD37-4312-AA45-95BB85A6696E}" srcOrd="0" destOrd="0" presId="urn:microsoft.com/office/officeart/2005/8/layout/hierarchy3"/>
    <dgm:cxn modelId="{C35FB233-0E0B-42EE-8E61-EB56D78F339E}" type="presOf" srcId="{D53E105F-F87B-49D9-A688-C5764E91BCB2}" destId="{3CC4BCC2-9ABD-4A79-8070-18A94808E9A5}" srcOrd="0" destOrd="0" presId="urn:microsoft.com/office/officeart/2005/8/layout/hierarchy3"/>
    <dgm:cxn modelId="{9822654F-F494-4651-BE0C-BE7E13C851AA}" type="presOf" srcId="{D64239E9-B814-4E29-93D3-A4F7D2FC0D72}" destId="{58B03353-4FCC-46B3-810E-176B0E923D31}" srcOrd="0" destOrd="0" presId="urn:microsoft.com/office/officeart/2005/8/layout/hierarchy3"/>
    <dgm:cxn modelId="{3659A47A-F035-4F61-A913-0C7D19272DAB}" type="presOf" srcId="{38E64056-EA9F-45C2-BFA5-59147C321747}" destId="{16639240-1F5E-44C6-9AE0-0AD7F1A303B4}" srcOrd="1" destOrd="0" presId="urn:microsoft.com/office/officeart/2005/8/layout/hierarchy3"/>
    <dgm:cxn modelId="{905782C4-CA57-44E0-AECA-D3721FCD716C}" type="presParOf" srcId="{3CC4BCC2-9ABD-4A79-8070-18A94808E9A5}" destId="{A3CF2A12-D3C4-442D-AE59-1A7B46B07EC6}" srcOrd="0" destOrd="0" presId="urn:microsoft.com/office/officeart/2005/8/layout/hierarchy3"/>
    <dgm:cxn modelId="{4CE3F2BF-E991-4008-9B95-F9730C0A5D00}" type="presParOf" srcId="{A3CF2A12-D3C4-442D-AE59-1A7B46B07EC6}" destId="{5A2D1EA1-CFE1-4DA7-9F10-F2091B0DE7CC}" srcOrd="0" destOrd="0" presId="urn:microsoft.com/office/officeart/2005/8/layout/hierarchy3"/>
    <dgm:cxn modelId="{EC594CCF-B4E8-4C40-808A-5D8D52E1AD42}" type="presParOf" srcId="{5A2D1EA1-CFE1-4DA7-9F10-F2091B0DE7CC}" destId="{FB0EE964-352B-4D8C-A983-3A6F883C739A}" srcOrd="0" destOrd="0" presId="urn:microsoft.com/office/officeart/2005/8/layout/hierarchy3"/>
    <dgm:cxn modelId="{4318CEF8-407C-4AF0-A4F6-9DF4F8728F06}" type="presParOf" srcId="{5A2D1EA1-CFE1-4DA7-9F10-F2091B0DE7CC}" destId="{16639240-1F5E-44C6-9AE0-0AD7F1A303B4}" srcOrd="1" destOrd="0" presId="urn:microsoft.com/office/officeart/2005/8/layout/hierarchy3"/>
    <dgm:cxn modelId="{BAC787C0-CA88-4C47-B657-F31AA852D563}" type="presParOf" srcId="{A3CF2A12-D3C4-442D-AE59-1A7B46B07EC6}" destId="{29C93256-28AF-4289-AEA1-80209ABFEDE8}" srcOrd="1" destOrd="0" presId="urn:microsoft.com/office/officeart/2005/8/layout/hierarchy3"/>
    <dgm:cxn modelId="{FED6129C-1898-4085-9437-307CE7397FC4}" type="presParOf" srcId="{29C93256-28AF-4289-AEA1-80209ABFEDE8}" destId="{4FD2AD98-8D93-4AE9-9296-78536ACCB636}" srcOrd="0" destOrd="0" presId="urn:microsoft.com/office/officeart/2005/8/layout/hierarchy3"/>
    <dgm:cxn modelId="{81F15933-7DDF-4C7B-894A-FC911AE1B4CE}" type="presParOf" srcId="{29C93256-28AF-4289-AEA1-80209ABFEDE8}" destId="{AACCA6BD-5782-4883-8BD4-E7B1290073E0}" srcOrd="1" destOrd="0" presId="urn:microsoft.com/office/officeart/2005/8/layout/hierarchy3"/>
    <dgm:cxn modelId="{EA767D6A-7934-4153-B9C7-2972BD6BE835}" type="presParOf" srcId="{3CC4BCC2-9ABD-4A79-8070-18A94808E9A5}" destId="{8BFAAC17-CF74-4B33-B825-0FCB1F5E5037}" srcOrd="1" destOrd="0" presId="urn:microsoft.com/office/officeart/2005/8/layout/hierarchy3"/>
    <dgm:cxn modelId="{0EFE82E7-64D1-4314-A728-9FBC1A64D2E5}" type="presParOf" srcId="{8BFAAC17-CF74-4B33-B825-0FCB1F5E5037}" destId="{96E4D4AE-CF23-4358-A608-F925E69F6793}" srcOrd="0" destOrd="0" presId="urn:microsoft.com/office/officeart/2005/8/layout/hierarchy3"/>
    <dgm:cxn modelId="{A4227042-47F0-4429-B064-54B79511E2AA}" type="presParOf" srcId="{96E4D4AE-CF23-4358-A608-F925E69F6793}" destId="{15815497-9578-4316-8AB3-B48831BD7AEB}" srcOrd="0" destOrd="0" presId="urn:microsoft.com/office/officeart/2005/8/layout/hierarchy3"/>
    <dgm:cxn modelId="{003CE55E-33E1-41B5-995E-BCA4811CDD0C}" type="presParOf" srcId="{96E4D4AE-CF23-4358-A608-F925E69F6793}" destId="{09D62F3E-C454-4FF6-BEF5-E2BE9BA2B98C}" srcOrd="1" destOrd="0" presId="urn:microsoft.com/office/officeart/2005/8/layout/hierarchy3"/>
    <dgm:cxn modelId="{D0C2DE79-3789-4A5A-9904-1896825B12A2}" type="presParOf" srcId="{8BFAAC17-CF74-4B33-B825-0FCB1F5E5037}" destId="{B58FD2AF-00ED-4490-A672-574594A51BE3}" srcOrd="1" destOrd="0" presId="urn:microsoft.com/office/officeart/2005/8/layout/hierarchy3"/>
    <dgm:cxn modelId="{8C5757B0-F6BD-46CC-95E3-74DC07A9783D}" type="presParOf" srcId="{B58FD2AF-00ED-4490-A672-574594A51BE3}" destId="{07C669F3-AD37-4312-AA45-95BB85A6696E}" srcOrd="0" destOrd="0" presId="urn:microsoft.com/office/officeart/2005/8/layout/hierarchy3"/>
    <dgm:cxn modelId="{03ADA1C1-5FA3-4551-977F-7DA48057C592}" type="presParOf" srcId="{B58FD2AF-00ED-4490-A672-574594A51BE3}" destId="{58B03353-4FCC-46B3-810E-176B0E923D31}" srcOrd="1" destOrd="0" presId="urn:microsoft.com/office/officeart/2005/8/layout/hierarchy3"/>
    <dgm:cxn modelId="{EB038981-E025-4C67-B75C-10F38D3B316B}" type="presParOf" srcId="{3CC4BCC2-9ABD-4A79-8070-18A94808E9A5}" destId="{0CB698BD-BCB8-4EDC-83D3-DB6D88A5D490}" srcOrd="2" destOrd="0" presId="urn:microsoft.com/office/officeart/2005/8/layout/hierarchy3"/>
    <dgm:cxn modelId="{477B1EAD-7A72-4A55-8261-04F5B8E737C4}" type="presParOf" srcId="{0CB698BD-BCB8-4EDC-83D3-DB6D88A5D490}" destId="{4C3A11EF-5FFF-4CA9-A18C-555F5243505F}" srcOrd="0" destOrd="0" presId="urn:microsoft.com/office/officeart/2005/8/layout/hierarchy3"/>
    <dgm:cxn modelId="{B244F851-D5BB-4066-9A40-5703B2362907}" type="presParOf" srcId="{4C3A11EF-5FFF-4CA9-A18C-555F5243505F}" destId="{0BF3F6C8-3B93-45BC-87A1-44E9359E6075}" srcOrd="0" destOrd="0" presId="urn:microsoft.com/office/officeart/2005/8/layout/hierarchy3"/>
    <dgm:cxn modelId="{AB519FD1-90FC-4985-9265-82DFADF40F39}" type="presParOf" srcId="{4C3A11EF-5FFF-4CA9-A18C-555F5243505F}" destId="{E634AB21-C9AF-44FF-ABB1-2DB5915863A0}" srcOrd="1" destOrd="0" presId="urn:microsoft.com/office/officeart/2005/8/layout/hierarchy3"/>
    <dgm:cxn modelId="{6D4DFDEE-C78C-4926-B871-2ED36C1D91E9}" type="presParOf" srcId="{0CB698BD-BCB8-4EDC-83D3-DB6D88A5D490}" destId="{E0E58807-C40A-451B-B441-58D554DA6738}" srcOrd="1" destOrd="0" presId="urn:microsoft.com/office/officeart/2005/8/layout/hierarchy3"/>
    <dgm:cxn modelId="{BB77E350-B973-48B9-AC96-90C29C243993}" type="presParOf" srcId="{3CC4BCC2-9ABD-4A79-8070-18A94808E9A5}" destId="{294A9DE4-8C63-42B6-83F9-EB5C84760EB2}" srcOrd="3" destOrd="0" presId="urn:microsoft.com/office/officeart/2005/8/layout/hierarchy3"/>
    <dgm:cxn modelId="{5B80DB86-F4AB-44F0-8C30-3925108365C9}" type="presParOf" srcId="{294A9DE4-8C63-42B6-83F9-EB5C84760EB2}" destId="{F1D36646-A768-41E7-B710-98273A3A975A}" srcOrd="0" destOrd="0" presId="urn:microsoft.com/office/officeart/2005/8/layout/hierarchy3"/>
    <dgm:cxn modelId="{115938AE-5D12-4B30-B617-4F90AB2DE4FD}" type="presParOf" srcId="{F1D36646-A768-41E7-B710-98273A3A975A}" destId="{366B1145-F133-4528-95FA-D4EA5B499F88}" srcOrd="0" destOrd="0" presId="urn:microsoft.com/office/officeart/2005/8/layout/hierarchy3"/>
    <dgm:cxn modelId="{E38B642F-C70F-4BB3-BFA1-17BD1D26B978}" type="presParOf" srcId="{F1D36646-A768-41E7-B710-98273A3A975A}" destId="{BAAD98DC-F2CE-4FDE-A5E7-BF5575D6A56B}" srcOrd="1" destOrd="0" presId="urn:microsoft.com/office/officeart/2005/8/layout/hierarchy3"/>
    <dgm:cxn modelId="{0250017F-2B34-4FF7-8EE0-AA617411E439}" type="presParOf" srcId="{294A9DE4-8C63-42B6-83F9-EB5C84760EB2}" destId="{C0B16302-4E07-4661-B6E6-5DD28BE08E3E}" srcOrd="1" destOrd="0" presId="urn:microsoft.com/office/officeart/2005/8/layout/hierarchy3"/>
    <dgm:cxn modelId="{F4A834C9-314E-4BCA-A844-D052018991F1}" type="presParOf" srcId="{C0B16302-4E07-4661-B6E6-5DD28BE08E3E}" destId="{C44F80C0-CBFE-43E7-A8BF-16DF9568F7F3}" srcOrd="0" destOrd="0" presId="urn:microsoft.com/office/officeart/2005/8/layout/hierarchy3"/>
    <dgm:cxn modelId="{E49D514F-39ED-46A3-B99F-4CFEFE6849A3}" type="presParOf" srcId="{C0B16302-4E07-4661-B6E6-5DD28BE08E3E}" destId="{9ADC3D28-6780-4A56-880F-80CEAAEC0987}" srcOrd="1" destOrd="0" presId="urn:microsoft.com/office/officeart/2005/8/layout/hierarchy3"/>
    <dgm:cxn modelId="{8193BEF5-AA67-4A24-B224-CABA8A063694}" type="presParOf" srcId="{3CC4BCC2-9ABD-4A79-8070-18A94808E9A5}" destId="{0CFB0EA9-1BF2-4240-B2D9-D48EF4771C3A}" srcOrd="4" destOrd="0" presId="urn:microsoft.com/office/officeart/2005/8/layout/hierarchy3"/>
    <dgm:cxn modelId="{65C03575-2E1C-476E-956A-85722F43DC5A}" type="presParOf" srcId="{0CFB0EA9-1BF2-4240-B2D9-D48EF4771C3A}" destId="{A3151868-5C66-49A1-A4C1-9A665A98E78C}" srcOrd="0" destOrd="0" presId="urn:microsoft.com/office/officeart/2005/8/layout/hierarchy3"/>
    <dgm:cxn modelId="{04B21AA4-6143-44A1-A615-D3FFD25F40ED}" type="presParOf" srcId="{A3151868-5C66-49A1-A4C1-9A665A98E78C}" destId="{9B5187B6-D016-4DD2-8B80-DD6A402F5E9B}" srcOrd="0" destOrd="0" presId="urn:microsoft.com/office/officeart/2005/8/layout/hierarchy3"/>
    <dgm:cxn modelId="{CA11FEB5-F1C0-4C03-850C-3E01C9119E87}" type="presParOf" srcId="{A3151868-5C66-49A1-A4C1-9A665A98E78C}" destId="{95E0BA5B-28D1-43D2-8DD3-672003E7A9F1}" srcOrd="1" destOrd="0" presId="urn:microsoft.com/office/officeart/2005/8/layout/hierarchy3"/>
    <dgm:cxn modelId="{FC56DA5F-E515-46E8-B894-0EFA11726545}" type="presParOf" srcId="{0CFB0EA9-1BF2-4240-B2D9-D48EF4771C3A}" destId="{F7994B9C-DD29-4634-B9E4-E6F3158398B8}" srcOrd="1" destOrd="0" presId="urn:microsoft.com/office/officeart/2005/8/layout/hierarchy3"/>
    <dgm:cxn modelId="{BCF37AC2-B62D-40F1-BA64-D6064558B979}" type="presParOf" srcId="{F7994B9C-DD29-4634-B9E4-E6F3158398B8}" destId="{8659D7B5-4668-4805-A2D2-8552C8DA916D}" srcOrd="0" destOrd="0" presId="urn:microsoft.com/office/officeart/2005/8/layout/hierarchy3"/>
    <dgm:cxn modelId="{7F38F955-F547-4F3A-9B4E-6EBE5ECA8BB8}" type="presParOf" srcId="{F7994B9C-DD29-4634-B9E4-E6F3158398B8}" destId="{B957E091-C2CE-4C66-9941-93E465D5DBD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BC73F8-4B1A-4B79-8D38-A6C108D57932}" type="doc">
      <dgm:prSet loTypeId="urn:microsoft.com/office/officeart/2005/8/layout/hierarchy6" loCatId="hierarchy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79A4951-AF3C-443D-AA23-C9E12A632217}">
      <dgm:prSet phldrT="[Texto]"/>
      <dgm:spPr/>
      <dgm:t>
        <a:bodyPr/>
        <a:lstStyle/>
        <a:p>
          <a:r>
            <a:rPr lang="es-ES" dirty="0" smtClean="0"/>
            <a:t>Ley</a:t>
          </a:r>
          <a:endParaRPr lang="es-ES" dirty="0"/>
        </a:p>
      </dgm:t>
    </dgm:pt>
    <dgm:pt modelId="{F381B6BF-7FC4-45D8-BBAB-EA0BC44F177E}" type="parTrans" cxnId="{3E34635B-867A-4079-B51B-9BC1F159222F}">
      <dgm:prSet/>
      <dgm:spPr/>
      <dgm:t>
        <a:bodyPr/>
        <a:lstStyle/>
        <a:p>
          <a:endParaRPr lang="es-ES"/>
        </a:p>
      </dgm:t>
    </dgm:pt>
    <dgm:pt modelId="{3C17A461-3D96-4ADD-92A5-B7F9C49328FE}" type="sibTrans" cxnId="{3E34635B-867A-4079-B51B-9BC1F159222F}">
      <dgm:prSet/>
      <dgm:spPr/>
      <dgm:t>
        <a:bodyPr/>
        <a:lstStyle/>
        <a:p>
          <a:endParaRPr lang="es-ES"/>
        </a:p>
      </dgm:t>
    </dgm:pt>
    <dgm:pt modelId="{EEF7C4C7-9EA1-41E9-9546-A3487CE86965}">
      <dgm:prSet phldrT="[Texto]"/>
      <dgm:spPr/>
      <dgm:t>
        <a:bodyPr/>
        <a:lstStyle/>
        <a:p>
          <a:r>
            <a:rPr lang="es-ES" dirty="0" smtClean="0"/>
            <a:t>Curiadas</a:t>
          </a:r>
          <a:endParaRPr lang="es-ES" dirty="0"/>
        </a:p>
      </dgm:t>
    </dgm:pt>
    <dgm:pt modelId="{3C4AD30F-ED97-464D-AB3A-F9D7DFFA5100}" type="parTrans" cxnId="{CF303643-537D-4F60-9A27-C1FFF236F6B8}">
      <dgm:prSet/>
      <dgm:spPr/>
      <dgm:t>
        <a:bodyPr/>
        <a:lstStyle/>
        <a:p>
          <a:endParaRPr lang="es-ES"/>
        </a:p>
      </dgm:t>
    </dgm:pt>
    <dgm:pt modelId="{BE00DE0A-3887-4E34-892F-327B206A4446}" type="sibTrans" cxnId="{CF303643-537D-4F60-9A27-C1FFF236F6B8}">
      <dgm:prSet/>
      <dgm:spPr/>
      <dgm:t>
        <a:bodyPr/>
        <a:lstStyle/>
        <a:p>
          <a:endParaRPr lang="es-ES"/>
        </a:p>
      </dgm:t>
    </dgm:pt>
    <dgm:pt modelId="{1C08289D-8140-494F-AF79-2212EABE2118}">
      <dgm:prSet phldrT="[Texto]"/>
      <dgm:spPr/>
      <dgm:t>
        <a:bodyPr/>
        <a:lstStyle/>
        <a:p>
          <a:r>
            <a:rPr lang="es-ES" dirty="0" smtClean="0"/>
            <a:t>Centurias</a:t>
          </a:r>
          <a:endParaRPr lang="es-ES" dirty="0"/>
        </a:p>
      </dgm:t>
    </dgm:pt>
    <dgm:pt modelId="{B90CB5F8-D946-4BF1-B5D4-79048B1DED5D}" type="parTrans" cxnId="{0C71CCF8-6F39-4472-8396-9E9ED3673516}">
      <dgm:prSet/>
      <dgm:spPr/>
      <dgm:t>
        <a:bodyPr/>
        <a:lstStyle/>
        <a:p>
          <a:endParaRPr lang="es-ES"/>
        </a:p>
      </dgm:t>
    </dgm:pt>
    <dgm:pt modelId="{3AC72559-FBFD-4584-8A00-31A757C2AB98}" type="sibTrans" cxnId="{0C71CCF8-6F39-4472-8396-9E9ED3673516}">
      <dgm:prSet/>
      <dgm:spPr/>
      <dgm:t>
        <a:bodyPr/>
        <a:lstStyle/>
        <a:p>
          <a:endParaRPr lang="es-ES"/>
        </a:p>
      </dgm:t>
    </dgm:pt>
    <dgm:pt modelId="{E70077E4-E0D7-4C48-918B-A6B6B6F2BE5C}">
      <dgm:prSet/>
      <dgm:spPr/>
      <dgm:t>
        <a:bodyPr/>
        <a:lstStyle/>
        <a:p>
          <a:r>
            <a:rPr lang="es-ES" smtClean="0"/>
            <a:t>Emitidas por los comicios por curias.</a:t>
          </a:r>
          <a:endParaRPr lang="es-ES" dirty="0"/>
        </a:p>
      </dgm:t>
    </dgm:pt>
    <dgm:pt modelId="{7D27FD8E-8BE6-4FD5-88FF-127A453D7918}" type="parTrans" cxnId="{1CC49779-ADB6-4ED3-87DD-E1433EAEC1BF}">
      <dgm:prSet/>
      <dgm:spPr/>
      <dgm:t>
        <a:bodyPr/>
        <a:lstStyle/>
        <a:p>
          <a:endParaRPr lang="es-ES"/>
        </a:p>
      </dgm:t>
    </dgm:pt>
    <dgm:pt modelId="{CC142236-F6D1-47C7-ADEB-340BE47824E8}" type="sibTrans" cxnId="{1CC49779-ADB6-4ED3-87DD-E1433EAEC1BF}">
      <dgm:prSet/>
      <dgm:spPr/>
      <dgm:t>
        <a:bodyPr/>
        <a:lstStyle/>
        <a:p>
          <a:endParaRPr lang="es-ES"/>
        </a:p>
      </dgm:t>
    </dgm:pt>
    <dgm:pt modelId="{361AEC70-20FE-4FD0-B409-4D1609A4E455}">
      <dgm:prSet/>
      <dgm:spPr/>
      <dgm:t>
        <a:bodyPr/>
        <a:lstStyle/>
        <a:p>
          <a:r>
            <a:rPr lang="es-ES" smtClean="0"/>
            <a:t>Emitidas por los comicios por centurias.</a:t>
          </a:r>
          <a:endParaRPr lang="es-ES" dirty="0"/>
        </a:p>
      </dgm:t>
    </dgm:pt>
    <dgm:pt modelId="{CCC1FACA-BBBB-4696-9115-B9FE01B7206F}" type="parTrans" cxnId="{B8A4C2CF-6802-411D-9421-205173AFB555}">
      <dgm:prSet/>
      <dgm:spPr/>
      <dgm:t>
        <a:bodyPr/>
        <a:lstStyle/>
        <a:p>
          <a:endParaRPr lang="es-ES"/>
        </a:p>
      </dgm:t>
    </dgm:pt>
    <dgm:pt modelId="{906AB4F8-8F4D-4BDF-8911-2BAE06956A47}" type="sibTrans" cxnId="{B8A4C2CF-6802-411D-9421-205173AFB555}">
      <dgm:prSet/>
      <dgm:spPr/>
      <dgm:t>
        <a:bodyPr/>
        <a:lstStyle/>
        <a:p>
          <a:endParaRPr lang="es-ES"/>
        </a:p>
      </dgm:t>
    </dgm:pt>
    <dgm:pt modelId="{CA9A2DB1-9E38-435D-BE4F-F2ABE2B93643}" type="pres">
      <dgm:prSet presAssocID="{E3BC73F8-4B1A-4B79-8D38-A6C108D5793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E2F6E2-D21C-45C0-846F-E3322C5D4DB6}" type="pres">
      <dgm:prSet presAssocID="{E3BC73F8-4B1A-4B79-8D38-A6C108D57932}" presName="hierFlow" presStyleCnt="0"/>
      <dgm:spPr/>
      <dgm:t>
        <a:bodyPr/>
        <a:lstStyle/>
        <a:p>
          <a:endParaRPr lang="es-MX"/>
        </a:p>
      </dgm:t>
    </dgm:pt>
    <dgm:pt modelId="{C13EF369-558E-42B9-A81F-04AEE8235C60}" type="pres">
      <dgm:prSet presAssocID="{E3BC73F8-4B1A-4B79-8D38-A6C108D57932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DD8B6B74-99DB-42C6-90E4-91E16A2883E3}" type="pres">
      <dgm:prSet presAssocID="{979A4951-AF3C-443D-AA23-C9E12A632217}" presName="Name14" presStyleCnt="0"/>
      <dgm:spPr/>
      <dgm:t>
        <a:bodyPr/>
        <a:lstStyle/>
        <a:p>
          <a:endParaRPr lang="es-MX"/>
        </a:p>
      </dgm:t>
    </dgm:pt>
    <dgm:pt modelId="{C04C375E-2DA9-439B-A540-84A2D2C1420A}" type="pres">
      <dgm:prSet presAssocID="{979A4951-AF3C-443D-AA23-C9E12A632217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505DA1-0439-4B1C-AC68-E0E92198161B}" type="pres">
      <dgm:prSet presAssocID="{979A4951-AF3C-443D-AA23-C9E12A632217}" presName="hierChild2" presStyleCnt="0"/>
      <dgm:spPr/>
      <dgm:t>
        <a:bodyPr/>
        <a:lstStyle/>
        <a:p>
          <a:endParaRPr lang="es-MX"/>
        </a:p>
      </dgm:t>
    </dgm:pt>
    <dgm:pt modelId="{847FF051-B18F-4D99-B24D-AAE83E077D1A}" type="pres">
      <dgm:prSet presAssocID="{3C4AD30F-ED97-464D-AB3A-F9D7DFFA5100}" presName="Name19" presStyleLbl="parChTrans1D2" presStyleIdx="0" presStyleCnt="2"/>
      <dgm:spPr/>
      <dgm:t>
        <a:bodyPr/>
        <a:lstStyle/>
        <a:p>
          <a:endParaRPr lang="es-ES"/>
        </a:p>
      </dgm:t>
    </dgm:pt>
    <dgm:pt modelId="{7112A87D-95E9-45D2-9F0F-D45C7434C7AB}" type="pres">
      <dgm:prSet presAssocID="{EEF7C4C7-9EA1-41E9-9546-A3487CE86965}" presName="Name21" presStyleCnt="0"/>
      <dgm:spPr/>
      <dgm:t>
        <a:bodyPr/>
        <a:lstStyle/>
        <a:p>
          <a:endParaRPr lang="es-MX"/>
        </a:p>
      </dgm:t>
    </dgm:pt>
    <dgm:pt modelId="{29F69616-3F3E-4F27-95EA-0CAF846FF1EE}" type="pres">
      <dgm:prSet presAssocID="{EEF7C4C7-9EA1-41E9-9546-A3487CE86965}" presName="level2Shape" presStyleLbl="node2" presStyleIdx="0" presStyleCnt="2"/>
      <dgm:spPr/>
      <dgm:t>
        <a:bodyPr/>
        <a:lstStyle/>
        <a:p>
          <a:endParaRPr lang="es-ES"/>
        </a:p>
      </dgm:t>
    </dgm:pt>
    <dgm:pt modelId="{8DA668ED-2C12-45FA-8FDE-FBEB15BE2ED8}" type="pres">
      <dgm:prSet presAssocID="{EEF7C4C7-9EA1-41E9-9546-A3487CE86965}" presName="hierChild3" presStyleCnt="0"/>
      <dgm:spPr/>
      <dgm:t>
        <a:bodyPr/>
        <a:lstStyle/>
        <a:p>
          <a:endParaRPr lang="es-MX"/>
        </a:p>
      </dgm:t>
    </dgm:pt>
    <dgm:pt modelId="{12F8996A-C453-4EE1-89F4-FB4E1D3E681B}" type="pres">
      <dgm:prSet presAssocID="{7D27FD8E-8BE6-4FD5-88FF-127A453D7918}" presName="Name19" presStyleLbl="parChTrans1D3" presStyleIdx="0" presStyleCnt="2"/>
      <dgm:spPr/>
      <dgm:t>
        <a:bodyPr/>
        <a:lstStyle/>
        <a:p>
          <a:endParaRPr lang="es-ES"/>
        </a:p>
      </dgm:t>
    </dgm:pt>
    <dgm:pt modelId="{8302263E-C478-4123-B184-B22822986234}" type="pres">
      <dgm:prSet presAssocID="{E70077E4-E0D7-4C48-918B-A6B6B6F2BE5C}" presName="Name21" presStyleCnt="0"/>
      <dgm:spPr/>
      <dgm:t>
        <a:bodyPr/>
        <a:lstStyle/>
        <a:p>
          <a:endParaRPr lang="es-MX"/>
        </a:p>
      </dgm:t>
    </dgm:pt>
    <dgm:pt modelId="{5963C7E3-4438-4426-B9D3-FF79A4FDB97D}" type="pres">
      <dgm:prSet presAssocID="{E70077E4-E0D7-4C48-918B-A6B6B6F2BE5C}" presName="level2Shape" presStyleLbl="node3" presStyleIdx="0" presStyleCnt="2"/>
      <dgm:spPr/>
      <dgm:t>
        <a:bodyPr/>
        <a:lstStyle/>
        <a:p>
          <a:endParaRPr lang="es-ES"/>
        </a:p>
      </dgm:t>
    </dgm:pt>
    <dgm:pt modelId="{8F9B8642-D337-46A7-9BE2-E6133FFB98AC}" type="pres">
      <dgm:prSet presAssocID="{E70077E4-E0D7-4C48-918B-A6B6B6F2BE5C}" presName="hierChild3" presStyleCnt="0"/>
      <dgm:spPr/>
      <dgm:t>
        <a:bodyPr/>
        <a:lstStyle/>
        <a:p>
          <a:endParaRPr lang="es-MX"/>
        </a:p>
      </dgm:t>
    </dgm:pt>
    <dgm:pt modelId="{8BAA9842-E77E-4029-9B6F-8314D9959EA8}" type="pres">
      <dgm:prSet presAssocID="{B90CB5F8-D946-4BF1-B5D4-79048B1DED5D}" presName="Name19" presStyleLbl="parChTrans1D2" presStyleIdx="1" presStyleCnt="2"/>
      <dgm:spPr/>
      <dgm:t>
        <a:bodyPr/>
        <a:lstStyle/>
        <a:p>
          <a:endParaRPr lang="es-ES"/>
        </a:p>
      </dgm:t>
    </dgm:pt>
    <dgm:pt modelId="{8772291C-B9C8-4F6A-9A37-E6D76AEB199E}" type="pres">
      <dgm:prSet presAssocID="{1C08289D-8140-494F-AF79-2212EABE2118}" presName="Name21" presStyleCnt="0"/>
      <dgm:spPr/>
      <dgm:t>
        <a:bodyPr/>
        <a:lstStyle/>
        <a:p>
          <a:endParaRPr lang="es-MX"/>
        </a:p>
      </dgm:t>
    </dgm:pt>
    <dgm:pt modelId="{9BA5CCE5-B0EC-4FF9-B359-DC32686A38E5}" type="pres">
      <dgm:prSet presAssocID="{1C08289D-8140-494F-AF79-2212EABE2118}" presName="level2Shape" presStyleLbl="node2" presStyleIdx="1" presStyleCnt="2"/>
      <dgm:spPr/>
      <dgm:t>
        <a:bodyPr/>
        <a:lstStyle/>
        <a:p>
          <a:endParaRPr lang="es-ES"/>
        </a:p>
      </dgm:t>
    </dgm:pt>
    <dgm:pt modelId="{34A38E7D-DDDA-4E62-B89B-B708AF1C660B}" type="pres">
      <dgm:prSet presAssocID="{1C08289D-8140-494F-AF79-2212EABE2118}" presName="hierChild3" presStyleCnt="0"/>
      <dgm:spPr/>
      <dgm:t>
        <a:bodyPr/>
        <a:lstStyle/>
        <a:p>
          <a:endParaRPr lang="es-MX"/>
        </a:p>
      </dgm:t>
    </dgm:pt>
    <dgm:pt modelId="{B289BBA4-AE65-4F2D-83D2-CA49673D539D}" type="pres">
      <dgm:prSet presAssocID="{CCC1FACA-BBBB-4696-9115-B9FE01B7206F}" presName="Name19" presStyleLbl="parChTrans1D3" presStyleIdx="1" presStyleCnt="2"/>
      <dgm:spPr/>
      <dgm:t>
        <a:bodyPr/>
        <a:lstStyle/>
        <a:p>
          <a:endParaRPr lang="es-ES"/>
        </a:p>
      </dgm:t>
    </dgm:pt>
    <dgm:pt modelId="{28B0B47C-47CB-4BE5-9C8F-BD65BA9FC283}" type="pres">
      <dgm:prSet presAssocID="{361AEC70-20FE-4FD0-B409-4D1609A4E455}" presName="Name21" presStyleCnt="0"/>
      <dgm:spPr/>
      <dgm:t>
        <a:bodyPr/>
        <a:lstStyle/>
        <a:p>
          <a:endParaRPr lang="es-MX"/>
        </a:p>
      </dgm:t>
    </dgm:pt>
    <dgm:pt modelId="{95CE6C33-B4DC-46BA-986D-69CD16B82DC7}" type="pres">
      <dgm:prSet presAssocID="{361AEC70-20FE-4FD0-B409-4D1609A4E455}" presName="level2Shape" presStyleLbl="node3" presStyleIdx="1" presStyleCnt="2"/>
      <dgm:spPr/>
      <dgm:t>
        <a:bodyPr/>
        <a:lstStyle/>
        <a:p>
          <a:endParaRPr lang="es-ES"/>
        </a:p>
      </dgm:t>
    </dgm:pt>
    <dgm:pt modelId="{9D6D3A1F-1069-414A-BF3D-3D507650448E}" type="pres">
      <dgm:prSet presAssocID="{361AEC70-20FE-4FD0-B409-4D1609A4E455}" presName="hierChild3" presStyleCnt="0"/>
      <dgm:spPr/>
      <dgm:t>
        <a:bodyPr/>
        <a:lstStyle/>
        <a:p>
          <a:endParaRPr lang="es-MX"/>
        </a:p>
      </dgm:t>
    </dgm:pt>
    <dgm:pt modelId="{6BCEB987-8B3A-4C38-9C76-665D39D9C251}" type="pres">
      <dgm:prSet presAssocID="{E3BC73F8-4B1A-4B79-8D38-A6C108D57932}" presName="bgShapesFlow" presStyleCnt="0"/>
      <dgm:spPr/>
      <dgm:t>
        <a:bodyPr/>
        <a:lstStyle/>
        <a:p>
          <a:endParaRPr lang="es-MX"/>
        </a:p>
      </dgm:t>
    </dgm:pt>
  </dgm:ptLst>
  <dgm:cxnLst>
    <dgm:cxn modelId="{CF303643-537D-4F60-9A27-C1FFF236F6B8}" srcId="{979A4951-AF3C-443D-AA23-C9E12A632217}" destId="{EEF7C4C7-9EA1-41E9-9546-A3487CE86965}" srcOrd="0" destOrd="0" parTransId="{3C4AD30F-ED97-464D-AB3A-F9D7DFFA5100}" sibTransId="{BE00DE0A-3887-4E34-892F-327B206A4446}"/>
    <dgm:cxn modelId="{8295F6A3-1A05-42D6-8E17-FCA05A2A422C}" type="presOf" srcId="{3C4AD30F-ED97-464D-AB3A-F9D7DFFA5100}" destId="{847FF051-B18F-4D99-B24D-AAE83E077D1A}" srcOrd="0" destOrd="0" presId="urn:microsoft.com/office/officeart/2005/8/layout/hierarchy6"/>
    <dgm:cxn modelId="{7E51B6F4-FC78-4E23-94FC-883A0AE67462}" type="presOf" srcId="{B90CB5F8-D946-4BF1-B5D4-79048B1DED5D}" destId="{8BAA9842-E77E-4029-9B6F-8314D9959EA8}" srcOrd="0" destOrd="0" presId="urn:microsoft.com/office/officeart/2005/8/layout/hierarchy6"/>
    <dgm:cxn modelId="{B6081413-C013-48D7-8A40-395F18A35DAB}" type="presOf" srcId="{E70077E4-E0D7-4C48-918B-A6B6B6F2BE5C}" destId="{5963C7E3-4438-4426-B9D3-FF79A4FDB97D}" srcOrd="0" destOrd="0" presId="urn:microsoft.com/office/officeart/2005/8/layout/hierarchy6"/>
    <dgm:cxn modelId="{0C71CCF8-6F39-4472-8396-9E9ED3673516}" srcId="{979A4951-AF3C-443D-AA23-C9E12A632217}" destId="{1C08289D-8140-494F-AF79-2212EABE2118}" srcOrd="1" destOrd="0" parTransId="{B90CB5F8-D946-4BF1-B5D4-79048B1DED5D}" sibTransId="{3AC72559-FBFD-4584-8A00-31A757C2AB98}"/>
    <dgm:cxn modelId="{6BF59D2D-1133-4AA1-B758-4BDA454AAFAF}" type="presOf" srcId="{7D27FD8E-8BE6-4FD5-88FF-127A453D7918}" destId="{12F8996A-C453-4EE1-89F4-FB4E1D3E681B}" srcOrd="0" destOrd="0" presId="urn:microsoft.com/office/officeart/2005/8/layout/hierarchy6"/>
    <dgm:cxn modelId="{93B5D126-CE5A-4210-9172-ED5AEBB16E42}" type="presOf" srcId="{979A4951-AF3C-443D-AA23-C9E12A632217}" destId="{C04C375E-2DA9-439B-A540-84A2D2C1420A}" srcOrd="0" destOrd="0" presId="urn:microsoft.com/office/officeart/2005/8/layout/hierarchy6"/>
    <dgm:cxn modelId="{D0DA3313-6B66-486A-8309-3982CDF7F305}" type="presOf" srcId="{E3BC73F8-4B1A-4B79-8D38-A6C108D57932}" destId="{CA9A2DB1-9E38-435D-BE4F-F2ABE2B93643}" srcOrd="0" destOrd="0" presId="urn:microsoft.com/office/officeart/2005/8/layout/hierarchy6"/>
    <dgm:cxn modelId="{651D6717-31F6-44C3-8EA9-C890C9C36FF6}" type="presOf" srcId="{EEF7C4C7-9EA1-41E9-9546-A3487CE86965}" destId="{29F69616-3F3E-4F27-95EA-0CAF846FF1EE}" srcOrd="0" destOrd="0" presId="urn:microsoft.com/office/officeart/2005/8/layout/hierarchy6"/>
    <dgm:cxn modelId="{2FC9F051-B038-4C9D-8845-84D21CAD8A80}" type="presOf" srcId="{CCC1FACA-BBBB-4696-9115-B9FE01B7206F}" destId="{B289BBA4-AE65-4F2D-83D2-CA49673D539D}" srcOrd="0" destOrd="0" presId="urn:microsoft.com/office/officeart/2005/8/layout/hierarchy6"/>
    <dgm:cxn modelId="{415ABD34-B751-44FB-B8E0-31345DD75133}" type="presOf" srcId="{1C08289D-8140-494F-AF79-2212EABE2118}" destId="{9BA5CCE5-B0EC-4FF9-B359-DC32686A38E5}" srcOrd="0" destOrd="0" presId="urn:microsoft.com/office/officeart/2005/8/layout/hierarchy6"/>
    <dgm:cxn modelId="{1CC49779-ADB6-4ED3-87DD-E1433EAEC1BF}" srcId="{EEF7C4C7-9EA1-41E9-9546-A3487CE86965}" destId="{E70077E4-E0D7-4C48-918B-A6B6B6F2BE5C}" srcOrd="0" destOrd="0" parTransId="{7D27FD8E-8BE6-4FD5-88FF-127A453D7918}" sibTransId="{CC142236-F6D1-47C7-ADEB-340BE47824E8}"/>
    <dgm:cxn modelId="{B8A4C2CF-6802-411D-9421-205173AFB555}" srcId="{1C08289D-8140-494F-AF79-2212EABE2118}" destId="{361AEC70-20FE-4FD0-B409-4D1609A4E455}" srcOrd="0" destOrd="0" parTransId="{CCC1FACA-BBBB-4696-9115-B9FE01B7206F}" sibTransId="{906AB4F8-8F4D-4BDF-8911-2BAE06956A47}"/>
    <dgm:cxn modelId="{3E34635B-867A-4079-B51B-9BC1F159222F}" srcId="{E3BC73F8-4B1A-4B79-8D38-A6C108D57932}" destId="{979A4951-AF3C-443D-AA23-C9E12A632217}" srcOrd="0" destOrd="0" parTransId="{F381B6BF-7FC4-45D8-BBAB-EA0BC44F177E}" sibTransId="{3C17A461-3D96-4ADD-92A5-B7F9C49328FE}"/>
    <dgm:cxn modelId="{3D8AB2F2-1D0C-4A2A-A087-9091C5913E5B}" type="presOf" srcId="{361AEC70-20FE-4FD0-B409-4D1609A4E455}" destId="{95CE6C33-B4DC-46BA-986D-69CD16B82DC7}" srcOrd="0" destOrd="0" presId="urn:microsoft.com/office/officeart/2005/8/layout/hierarchy6"/>
    <dgm:cxn modelId="{870781BD-6D54-48C5-B930-46AE00D665E6}" type="presParOf" srcId="{CA9A2DB1-9E38-435D-BE4F-F2ABE2B93643}" destId="{D2E2F6E2-D21C-45C0-846F-E3322C5D4DB6}" srcOrd="0" destOrd="0" presId="urn:microsoft.com/office/officeart/2005/8/layout/hierarchy6"/>
    <dgm:cxn modelId="{891366CB-A9FD-4704-A3AA-AFEF9FA761AF}" type="presParOf" srcId="{D2E2F6E2-D21C-45C0-846F-E3322C5D4DB6}" destId="{C13EF369-558E-42B9-A81F-04AEE8235C60}" srcOrd="0" destOrd="0" presId="urn:microsoft.com/office/officeart/2005/8/layout/hierarchy6"/>
    <dgm:cxn modelId="{E478F0AC-31F1-47E9-A87A-290E663D6A42}" type="presParOf" srcId="{C13EF369-558E-42B9-A81F-04AEE8235C60}" destId="{DD8B6B74-99DB-42C6-90E4-91E16A2883E3}" srcOrd="0" destOrd="0" presId="urn:microsoft.com/office/officeart/2005/8/layout/hierarchy6"/>
    <dgm:cxn modelId="{EF52F66B-2DF4-4127-8A85-5424D9CAFE00}" type="presParOf" srcId="{DD8B6B74-99DB-42C6-90E4-91E16A2883E3}" destId="{C04C375E-2DA9-439B-A540-84A2D2C1420A}" srcOrd="0" destOrd="0" presId="urn:microsoft.com/office/officeart/2005/8/layout/hierarchy6"/>
    <dgm:cxn modelId="{FC92AB99-DB0C-4280-9639-B25574CDCC75}" type="presParOf" srcId="{DD8B6B74-99DB-42C6-90E4-91E16A2883E3}" destId="{6D505DA1-0439-4B1C-AC68-E0E92198161B}" srcOrd="1" destOrd="0" presId="urn:microsoft.com/office/officeart/2005/8/layout/hierarchy6"/>
    <dgm:cxn modelId="{1BDD1969-CB09-40A7-942C-6C6DAB2DE0B0}" type="presParOf" srcId="{6D505DA1-0439-4B1C-AC68-E0E92198161B}" destId="{847FF051-B18F-4D99-B24D-AAE83E077D1A}" srcOrd="0" destOrd="0" presId="urn:microsoft.com/office/officeart/2005/8/layout/hierarchy6"/>
    <dgm:cxn modelId="{F7E9DDF4-928B-4B95-AA94-BF7B34934D9D}" type="presParOf" srcId="{6D505DA1-0439-4B1C-AC68-E0E92198161B}" destId="{7112A87D-95E9-45D2-9F0F-D45C7434C7AB}" srcOrd="1" destOrd="0" presId="urn:microsoft.com/office/officeart/2005/8/layout/hierarchy6"/>
    <dgm:cxn modelId="{53916E0E-57B0-4E13-87EF-E9327D9D3A44}" type="presParOf" srcId="{7112A87D-95E9-45D2-9F0F-D45C7434C7AB}" destId="{29F69616-3F3E-4F27-95EA-0CAF846FF1EE}" srcOrd="0" destOrd="0" presId="urn:microsoft.com/office/officeart/2005/8/layout/hierarchy6"/>
    <dgm:cxn modelId="{54C9BA3F-309E-4116-874F-AB7B87124923}" type="presParOf" srcId="{7112A87D-95E9-45D2-9F0F-D45C7434C7AB}" destId="{8DA668ED-2C12-45FA-8FDE-FBEB15BE2ED8}" srcOrd="1" destOrd="0" presId="urn:microsoft.com/office/officeart/2005/8/layout/hierarchy6"/>
    <dgm:cxn modelId="{08D27F7B-E566-4C9B-A435-D017DB025535}" type="presParOf" srcId="{8DA668ED-2C12-45FA-8FDE-FBEB15BE2ED8}" destId="{12F8996A-C453-4EE1-89F4-FB4E1D3E681B}" srcOrd="0" destOrd="0" presId="urn:microsoft.com/office/officeart/2005/8/layout/hierarchy6"/>
    <dgm:cxn modelId="{9EEB920A-3242-47B7-92CD-D89AC5F1C88A}" type="presParOf" srcId="{8DA668ED-2C12-45FA-8FDE-FBEB15BE2ED8}" destId="{8302263E-C478-4123-B184-B22822986234}" srcOrd="1" destOrd="0" presId="urn:microsoft.com/office/officeart/2005/8/layout/hierarchy6"/>
    <dgm:cxn modelId="{9C498610-1570-43AF-817F-29F9D4451E27}" type="presParOf" srcId="{8302263E-C478-4123-B184-B22822986234}" destId="{5963C7E3-4438-4426-B9D3-FF79A4FDB97D}" srcOrd="0" destOrd="0" presId="urn:microsoft.com/office/officeart/2005/8/layout/hierarchy6"/>
    <dgm:cxn modelId="{0DC15D4A-E20F-435F-B49D-D8FAF6B8D98A}" type="presParOf" srcId="{8302263E-C478-4123-B184-B22822986234}" destId="{8F9B8642-D337-46A7-9BE2-E6133FFB98AC}" srcOrd="1" destOrd="0" presId="urn:microsoft.com/office/officeart/2005/8/layout/hierarchy6"/>
    <dgm:cxn modelId="{B92D9C01-119D-4D5C-B2EA-878CF1B3BFFD}" type="presParOf" srcId="{6D505DA1-0439-4B1C-AC68-E0E92198161B}" destId="{8BAA9842-E77E-4029-9B6F-8314D9959EA8}" srcOrd="2" destOrd="0" presId="urn:microsoft.com/office/officeart/2005/8/layout/hierarchy6"/>
    <dgm:cxn modelId="{B8967385-9583-4CD6-AD05-CE518E13C2A0}" type="presParOf" srcId="{6D505DA1-0439-4B1C-AC68-E0E92198161B}" destId="{8772291C-B9C8-4F6A-9A37-E6D76AEB199E}" srcOrd="3" destOrd="0" presId="urn:microsoft.com/office/officeart/2005/8/layout/hierarchy6"/>
    <dgm:cxn modelId="{390CD234-FFC1-401E-B2CC-DC3442AC3804}" type="presParOf" srcId="{8772291C-B9C8-4F6A-9A37-E6D76AEB199E}" destId="{9BA5CCE5-B0EC-4FF9-B359-DC32686A38E5}" srcOrd="0" destOrd="0" presId="urn:microsoft.com/office/officeart/2005/8/layout/hierarchy6"/>
    <dgm:cxn modelId="{D001E4E6-A6C4-4116-A3DC-01CDCF957DEA}" type="presParOf" srcId="{8772291C-B9C8-4F6A-9A37-E6D76AEB199E}" destId="{34A38E7D-DDDA-4E62-B89B-B708AF1C660B}" srcOrd="1" destOrd="0" presId="urn:microsoft.com/office/officeart/2005/8/layout/hierarchy6"/>
    <dgm:cxn modelId="{D5A75E06-DD6C-4CFB-A687-96C64CD52D4D}" type="presParOf" srcId="{34A38E7D-DDDA-4E62-B89B-B708AF1C660B}" destId="{B289BBA4-AE65-4F2D-83D2-CA49673D539D}" srcOrd="0" destOrd="0" presId="urn:microsoft.com/office/officeart/2005/8/layout/hierarchy6"/>
    <dgm:cxn modelId="{5CE61C9D-EEBB-4256-8BE9-2916811CF890}" type="presParOf" srcId="{34A38E7D-DDDA-4E62-B89B-B708AF1C660B}" destId="{28B0B47C-47CB-4BE5-9C8F-BD65BA9FC283}" srcOrd="1" destOrd="0" presId="urn:microsoft.com/office/officeart/2005/8/layout/hierarchy6"/>
    <dgm:cxn modelId="{1BD14C29-6ABB-4A11-A696-6724B59F46D4}" type="presParOf" srcId="{28B0B47C-47CB-4BE5-9C8F-BD65BA9FC283}" destId="{95CE6C33-B4DC-46BA-986D-69CD16B82DC7}" srcOrd="0" destOrd="0" presId="urn:microsoft.com/office/officeart/2005/8/layout/hierarchy6"/>
    <dgm:cxn modelId="{41DEA0CF-DD72-4A76-82DE-7D4094AF0543}" type="presParOf" srcId="{28B0B47C-47CB-4BE5-9C8F-BD65BA9FC283}" destId="{9D6D3A1F-1069-414A-BF3D-3D507650448E}" srcOrd="1" destOrd="0" presId="urn:microsoft.com/office/officeart/2005/8/layout/hierarchy6"/>
    <dgm:cxn modelId="{F742BDDB-87AE-4814-AC5C-E42F155C74FB}" type="presParOf" srcId="{CA9A2DB1-9E38-435D-BE4F-F2ABE2B93643}" destId="{6BCEB987-8B3A-4C38-9C76-665D39D9C25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9E264A-6A4F-4931-B533-7D1C5EAD9989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F6CB4DB-B16E-43AA-93CE-EB81078C4DC3}">
      <dgm:prSet phldrT="[Texto]" custT="1"/>
      <dgm:spPr/>
      <dgm:t>
        <a:bodyPr/>
        <a:lstStyle/>
        <a:p>
          <a:pPr algn="ctr"/>
          <a:r>
            <a:rPr lang="es-ES" sz="1000" dirty="0" smtClean="0"/>
            <a:t>PRAESCRIPTIO</a:t>
          </a:r>
          <a:endParaRPr lang="es-ES" sz="1000" dirty="0"/>
        </a:p>
      </dgm:t>
    </dgm:pt>
    <dgm:pt modelId="{89679E43-1381-4A84-AFA4-D06F917FA699}" type="parTrans" cxnId="{4786C32B-367D-4F74-A52B-03329AF5B073}">
      <dgm:prSet/>
      <dgm:spPr/>
      <dgm:t>
        <a:bodyPr/>
        <a:lstStyle/>
        <a:p>
          <a:endParaRPr lang="es-ES"/>
        </a:p>
      </dgm:t>
    </dgm:pt>
    <dgm:pt modelId="{06C56454-850F-48B6-B68F-6009F03A7A98}" type="sibTrans" cxnId="{4786C32B-367D-4F74-A52B-03329AF5B073}">
      <dgm:prSet/>
      <dgm:spPr/>
      <dgm:t>
        <a:bodyPr/>
        <a:lstStyle/>
        <a:p>
          <a:endParaRPr lang="es-ES"/>
        </a:p>
      </dgm:t>
    </dgm:pt>
    <dgm:pt modelId="{6E9EE085-9F1D-493F-8E82-794B21A3C385}">
      <dgm:prSet phldrT="[Texto]"/>
      <dgm:spPr/>
      <dgm:t>
        <a:bodyPr/>
        <a:lstStyle/>
        <a:p>
          <a:endParaRPr lang="es-ES" sz="1500" dirty="0"/>
        </a:p>
      </dgm:t>
    </dgm:pt>
    <dgm:pt modelId="{76E9B7FD-3F1A-4C11-9969-57BB2DDB1D4C}" type="parTrans" cxnId="{442432C3-D691-4477-AB64-4B6FF93A44C9}">
      <dgm:prSet/>
      <dgm:spPr/>
      <dgm:t>
        <a:bodyPr/>
        <a:lstStyle/>
        <a:p>
          <a:endParaRPr lang="es-ES"/>
        </a:p>
      </dgm:t>
    </dgm:pt>
    <dgm:pt modelId="{6D3BC535-B83C-452E-86E5-9014EF4620F3}" type="sibTrans" cxnId="{442432C3-D691-4477-AB64-4B6FF93A44C9}">
      <dgm:prSet/>
      <dgm:spPr/>
      <dgm:t>
        <a:bodyPr/>
        <a:lstStyle/>
        <a:p>
          <a:endParaRPr lang="es-ES"/>
        </a:p>
      </dgm:t>
    </dgm:pt>
    <dgm:pt modelId="{19363D5F-3884-44E6-ACA3-2ECAE1B946D3}">
      <dgm:prSet phldrT="[Texto]" custT="1"/>
      <dgm:spPr/>
      <dgm:t>
        <a:bodyPr/>
        <a:lstStyle/>
        <a:p>
          <a:pPr algn="ctr"/>
          <a:r>
            <a:rPr lang="es-ES" sz="1100" dirty="0" smtClean="0"/>
            <a:t>ROGATIO</a:t>
          </a:r>
          <a:endParaRPr lang="es-ES" sz="1100" dirty="0"/>
        </a:p>
      </dgm:t>
    </dgm:pt>
    <dgm:pt modelId="{307E67A0-BDD9-4EED-A978-0F5D1A59C750}" type="parTrans" cxnId="{1DB48E40-1F87-4343-A9F4-4B2AB7D1E54C}">
      <dgm:prSet/>
      <dgm:spPr/>
      <dgm:t>
        <a:bodyPr/>
        <a:lstStyle/>
        <a:p>
          <a:endParaRPr lang="es-ES"/>
        </a:p>
      </dgm:t>
    </dgm:pt>
    <dgm:pt modelId="{5FA2E6CA-5D36-4F7D-97C1-0B5C9C632BA3}" type="sibTrans" cxnId="{1DB48E40-1F87-4343-A9F4-4B2AB7D1E54C}">
      <dgm:prSet/>
      <dgm:spPr/>
      <dgm:t>
        <a:bodyPr/>
        <a:lstStyle/>
        <a:p>
          <a:endParaRPr lang="es-ES"/>
        </a:p>
      </dgm:t>
    </dgm:pt>
    <dgm:pt modelId="{672AFD59-7F3D-4AE7-8D3E-9F6C485B4F3B}">
      <dgm:prSet phldrT="[Texto]" custT="1"/>
      <dgm:spPr/>
      <dgm:t>
        <a:bodyPr/>
        <a:lstStyle/>
        <a:p>
          <a:endParaRPr lang="es-ES" sz="1100" dirty="0"/>
        </a:p>
      </dgm:t>
    </dgm:pt>
    <dgm:pt modelId="{F12D2686-158D-4D7E-90CB-51218B044917}" type="parTrans" cxnId="{8BF2E8AF-03BC-4BF3-BA6D-0EC046E9FD66}">
      <dgm:prSet/>
      <dgm:spPr/>
      <dgm:t>
        <a:bodyPr/>
        <a:lstStyle/>
        <a:p>
          <a:endParaRPr lang="es-ES"/>
        </a:p>
      </dgm:t>
    </dgm:pt>
    <dgm:pt modelId="{7FE67978-A6FD-4178-B672-B3953EAE2818}" type="sibTrans" cxnId="{8BF2E8AF-03BC-4BF3-BA6D-0EC046E9FD66}">
      <dgm:prSet/>
      <dgm:spPr/>
      <dgm:t>
        <a:bodyPr/>
        <a:lstStyle/>
        <a:p>
          <a:endParaRPr lang="es-ES"/>
        </a:p>
      </dgm:t>
    </dgm:pt>
    <dgm:pt modelId="{35849E4E-A76F-4626-88E2-4DE09DC0FF70}">
      <dgm:prSet phldrT="[Texto]" custT="1"/>
      <dgm:spPr/>
      <dgm:t>
        <a:bodyPr/>
        <a:lstStyle/>
        <a:p>
          <a:pPr algn="ctr"/>
          <a:r>
            <a:rPr lang="es-ES" sz="1100" dirty="0" smtClean="0"/>
            <a:t>SACTIO</a:t>
          </a:r>
          <a:endParaRPr lang="es-ES" sz="1100" dirty="0"/>
        </a:p>
      </dgm:t>
    </dgm:pt>
    <dgm:pt modelId="{E93908F0-D136-483B-B223-BA251679C3E3}" type="parTrans" cxnId="{1A4F94CD-335A-4FB6-AB4F-738DA0ECD694}">
      <dgm:prSet/>
      <dgm:spPr/>
      <dgm:t>
        <a:bodyPr/>
        <a:lstStyle/>
        <a:p>
          <a:endParaRPr lang="es-ES"/>
        </a:p>
      </dgm:t>
    </dgm:pt>
    <dgm:pt modelId="{BF6D4953-352D-499B-8FAE-A2936988EDF6}" type="sibTrans" cxnId="{1A4F94CD-335A-4FB6-AB4F-738DA0ECD694}">
      <dgm:prSet/>
      <dgm:spPr/>
      <dgm:t>
        <a:bodyPr/>
        <a:lstStyle/>
        <a:p>
          <a:endParaRPr lang="es-ES"/>
        </a:p>
      </dgm:t>
    </dgm:pt>
    <dgm:pt modelId="{9393E5E1-6B07-49C3-B489-DBEE0CC45470}">
      <dgm:prSet phldrT="[Texto]" custT="1"/>
      <dgm:spPr/>
      <dgm:t>
        <a:bodyPr/>
        <a:lstStyle/>
        <a:p>
          <a:endParaRPr lang="es-ES" sz="1100" dirty="0"/>
        </a:p>
      </dgm:t>
    </dgm:pt>
    <dgm:pt modelId="{2E464481-22F3-4093-9E50-C8D28E587B5A}" type="parTrans" cxnId="{F66D1940-1421-4FBC-BD20-9DE4F99F9D71}">
      <dgm:prSet/>
      <dgm:spPr/>
      <dgm:t>
        <a:bodyPr/>
        <a:lstStyle/>
        <a:p>
          <a:endParaRPr lang="es-ES"/>
        </a:p>
      </dgm:t>
    </dgm:pt>
    <dgm:pt modelId="{F79DE8A9-D587-475B-8D14-6F67DBD18A28}" type="sibTrans" cxnId="{F66D1940-1421-4FBC-BD20-9DE4F99F9D71}">
      <dgm:prSet/>
      <dgm:spPr/>
      <dgm:t>
        <a:bodyPr/>
        <a:lstStyle/>
        <a:p>
          <a:endParaRPr lang="es-ES"/>
        </a:p>
      </dgm:t>
    </dgm:pt>
    <dgm:pt modelId="{D8292179-4485-485D-8752-B7A985D1B4F8}">
      <dgm:prSet custT="1"/>
      <dgm:spPr/>
      <dgm:t>
        <a:bodyPr/>
        <a:lstStyle/>
        <a:p>
          <a:r>
            <a:rPr lang="es-ES" sz="1100" dirty="0" smtClean="0"/>
            <a:t>se indica el nombre del magistrado que la propuso y el día en que fue votada.</a:t>
          </a:r>
        </a:p>
      </dgm:t>
    </dgm:pt>
    <dgm:pt modelId="{723F8B5B-1067-4A74-A008-F956EEED6432}" type="parTrans" cxnId="{96400B4B-45A8-4D2A-B92A-65EB0D379EC4}">
      <dgm:prSet/>
      <dgm:spPr/>
      <dgm:t>
        <a:bodyPr/>
        <a:lstStyle/>
        <a:p>
          <a:endParaRPr lang="es-ES"/>
        </a:p>
      </dgm:t>
    </dgm:pt>
    <dgm:pt modelId="{25D4C539-0696-4164-9306-0FA2715C70CB}" type="sibTrans" cxnId="{96400B4B-45A8-4D2A-B92A-65EB0D379EC4}">
      <dgm:prSet/>
      <dgm:spPr/>
      <dgm:t>
        <a:bodyPr/>
        <a:lstStyle/>
        <a:p>
          <a:endParaRPr lang="es-ES"/>
        </a:p>
      </dgm:t>
    </dgm:pt>
    <dgm:pt modelId="{FAA3127E-0F54-4445-BAA5-7423F88829BF}">
      <dgm:prSet custT="1"/>
      <dgm:spPr/>
      <dgm:t>
        <a:bodyPr/>
        <a:lstStyle/>
        <a:p>
          <a:r>
            <a:rPr lang="es-ES" sz="1100" dirty="0" smtClean="0"/>
            <a:t>Es propiamente el texto de la ley y, por lo tanto, su parte más importante.</a:t>
          </a:r>
          <a:endParaRPr lang="es-ES" sz="1100" dirty="0"/>
        </a:p>
      </dgm:t>
    </dgm:pt>
    <dgm:pt modelId="{9856270D-2111-4432-9ECA-B13802281118}" type="parTrans" cxnId="{E443BABA-F63D-4966-A139-57B560840686}">
      <dgm:prSet/>
      <dgm:spPr/>
      <dgm:t>
        <a:bodyPr/>
        <a:lstStyle/>
        <a:p>
          <a:endParaRPr lang="es-ES"/>
        </a:p>
      </dgm:t>
    </dgm:pt>
    <dgm:pt modelId="{904ABC35-BF3B-418B-B35C-ED4011506EF1}" type="sibTrans" cxnId="{E443BABA-F63D-4966-A139-57B560840686}">
      <dgm:prSet/>
      <dgm:spPr/>
      <dgm:t>
        <a:bodyPr/>
        <a:lstStyle/>
        <a:p>
          <a:endParaRPr lang="es-ES"/>
        </a:p>
      </dgm:t>
    </dgm:pt>
    <dgm:pt modelId="{AB47289C-4532-4D31-980F-4735356081C7}">
      <dgm:prSet custT="1"/>
      <dgm:spPr/>
      <dgm:t>
        <a:bodyPr/>
        <a:lstStyle/>
        <a:p>
          <a:r>
            <a:rPr lang="es-ES" sz="1100" dirty="0" smtClean="0"/>
            <a:t>se señalan las disposiciones relativas a su observancia así como la sanción aplicable en caso de que la ley sea infringida.</a:t>
          </a:r>
          <a:endParaRPr lang="es-ES" sz="1100" dirty="0"/>
        </a:p>
      </dgm:t>
    </dgm:pt>
    <dgm:pt modelId="{40B0C792-F13D-46BB-8AB8-D78D92242B61}" type="parTrans" cxnId="{EAC949B5-F3C7-4926-B8C1-C248C4BB0720}">
      <dgm:prSet/>
      <dgm:spPr/>
      <dgm:t>
        <a:bodyPr/>
        <a:lstStyle/>
        <a:p>
          <a:endParaRPr lang="es-ES"/>
        </a:p>
      </dgm:t>
    </dgm:pt>
    <dgm:pt modelId="{4FFA7E51-03FA-4E17-9F6D-6AFD8B1F8AF3}" type="sibTrans" cxnId="{EAC949B5-F3C7-4926-B8C1-C248C4BB0720}">
      <dgm:prSet/>
      <dgm:spPr/>
      <dgm:t>
        <a:bodyPr/>
        <a:lstStyle/>
        <a:p>
          <a:endParaRPr lang="es-ES"/>
        </a:p>
      </dgm:t>
    </dgm:pt>
    <dgm:pt modelId="{0C40A5BD-2BC7-4252-AAD3-878A586FC9D8}" type="pres">
      <dgm:prSet presAssocID="{F49E264A-6A4F-4931-B533-7D1C5EAD998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2BC2057-C6B2-4718-A89A-9B29F9762589}" type="pres">
      <dgm:prSet presAssocID="{BF6CB4DB-B16E-43AA-93CE-EB81078C4DC3}" presName="composite" presStyleCnt="0"/>
      <dgm:spPr/>
    </dgm:pt>
    <dgm:pt modelId="{017C9E76-C37B-4F0E-BF4A-FAA101D9BA53}" type="pres">
      <dgm:prSet presAssocID="{BF6CB4DB-B16E-43AA-93CE-EB81078C4DC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5A6567-AFBC-46CE-8215-7D9F6406608F}" type="pres">
      <dgm:prSet presAssocID="{BF6CB4DB-B16E-43AA-93CE-EB81078C4DC3}" presName="parSh" presStyleLbl="node1" presStyleIdx="0" presStyleCnt="3" custScaleX="131902" custLinFactNeighborX="16717" custLinFactNeighborY="-26737"/>
      <dgm:spPr/>
      <dgm:t>
        <a:bodyPr/>
        <a:lstStyle/>
        <a:p>
          <a:endParaRPr lang="es-ES"/>
        </a:p>
      </dgm:t>
    </dgm:pt>
    <dgm:pt modelId="{23F61EA0-598C-49A0-B742-63AB8FA1B5AC}" type="pres">
      <dgm:prSet presAssocID="{BF6CB4DB-B16E-43AA-93CE-EB81078C4DC3}" presName="desTx" presStyleLbl="fgAcc1" presStyleIdx="0" presStyleCnt="3" custScaleX="128467" custScaleY="717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5144D0-8FCA-4B48-8679-DF5F12FF84BB}" type="pres">
      <dgm:prSet presAssocID="{06C56454-850F-48B6-B68F-6009F03A7A98}" presName="sibTrans" presStyleLbl="sibTrans2D1" presStyleIdx="0" presStyleCnt="2" custAng="21538617" custFlipVert="1" custScaleX="52906" custScaleY="179308" custLinFactX="100000" custLinFactY="200000" custLinFactNeighborX="163939" custLinFactNeighborY="202396"/>
      <dgm:spPr>
        <a:prstGeom prst="downArrow">
          <a:avLst/>
        </a:prstGeom>
      </dgm:spPr>
      <dgm:t>
        <a:bodyPr/>
        <a:lstStyle/>
        <a:p>
          <a:endParaRPr lang="es-ES"/>
        </a:p>
      </dgm:t>
    </dgm:pt>
    <dgm:pt modelId="{01075F27-1D87-4F40-AF49-B333F0536B36}" type="pres">
      <dgm:prSet presAssocID="{06C56454-850F-48B6-B68F-6009F03A7A98}" presName="connTx" presStyleLbl="sibTrans2D1" presStyleIdx="0" presStyleCnt="2"/>
      <dgm:spPr/>
      <dgm:t>
        <a:bodyPr/>
        <a:lstStyle/>
        <a:p>
          <a:endParaRPr lang="es-ES"/>
        </a:p>
      </dgm:t>
    </dgm:pt>
    <dgm:pt modelId="{564E0CEF-F801-40E3-A372-B9E0169FDA74}" type="pres">
      <dgm:prSet presAssocID="{19363D5F-3884-44E6-ACA3-2ECAE1B946D3}" presName="composite" presStyleCnt="0"/>
      <dgm:spPr/>
    </dgm:pt>
    <dgm:pt modelId="{7399A5E9-78C9-4316-AFEC-EA03BA757804}" type="pres">
      <dgm:prSet presAssocID="{19363D5F-3884-44E6-ACA3-2ECAE1B946D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C9A979-6D51-4CC6-B70A-624079910587}" type="pres">
      <dgm:prSet presAssocID="{19363D5F-3884-44E6-ACA3-2ECAE1B946D3}" presName="parSh" presStyleLbl="node1" presStyleIdx="1" presStyleCnt="3" custLinFactNeighborX="18749" custLinFactNeighborY="-19075"/>
      <dgm:spPr/>
      <dgm:t>
        <a:bodyPr/>
        <a:lstStyle/>
        <a:p>
          <a:endParaRPr lang="es-ES"/>
        </a:p>
      </dgm:t>
    </dgm:pt>
    <dgm:pt modelId="{D17221C0-44EE-4584-9233-BE4733618152}" type="pres">
      <dgm:prSet presAssocID="{19363D5F-3884-44E6-ACA3-2ECAE1B946D3}" presName="desTx" presStyleLbl="fgAcc1" presStyleIdx="1" presStyleCnt="3" custScaleY="714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675617-5A34-4321-8025-0F897B75453C}" type="pres">
      <dgm:prSet presAssocID="{5FA2E6CA-5D36-4F7D-97C1-0B5C9C632BA3}" presName="sibTrans" presStyleLbl="sibTrans2D1" presStyleIdx="1" presStyleCnt="2" custAng="0" custScaleX="887810" custScaleY="170099" custLinFactX="-117682" custLinFactY="-77724" custLinFactNeighborX="-200000" custLinFactNeighborY="-100000"/>
      <dgm:spPr>
        <a:prstGeom prst="quadArrow">
          <a:avLst/>
        </a:prstGeom>
      </dgm:spPr>
      <dgm:t>
        <a:bodyPr/>
        <a:lstStyle/>
        <a:p>
          <a:endParaRPr lang="es-ES"/>
        </a:p>
      </dgm:t>
    </dgm:pt>
    <dgm:pt modelId="{91CD591C-7B13-4439-ABB2-F2547F07B8C6}" type="pres">
      <dgm:prSet presAssocID="{5FA2E6CA-5D36-4F7D-97C1-0B5C9C632BA3}" presName="connTx" presStyleLbl="sibTrans2D1" presStyleIdx="1" presStyleCnt="2"/>
      <dgm:spPr/>
      <dgm:t>
        <a:bodyPr/>
        <a:lstStyle/>
        <a:p>
          <a:endParaRPr lang="es-ES"/>
        </a:p>
      </dgm:t>
    </dgm:pt>
    <dgm:pt modelId="{9BA95FCE-EA3C-4605-A2C1-2BA5FF1EBFFA}" type="pres">
      <dgm:prSet presAssocID="{35849E4E-A76F-4626-88E2-4DE09DC0FF70}" presName="composite" presStyleCnt="0"/>
      <dgm:spPr/>
    </dgm:pt>
    <dgm:pt modelId="{C29F439E-F415-4D44-A827-C801B2A02D0E}" type="pres">
      <dgm:prSet presAssocID="{35849E4E-A76F-4626-88E2-4DE09DC0FF70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5E8E6E-CA14-433B-88D2-7A6E5E92A97F}" type="pres">
      <dgm:prSet presAssocID="{35849E4E-A76F-4626-88E2-4DE09DC0FF70}" presName="parSh" presStyleLbl="node1" presStyleIdx="2" presStyleCnt="3" custLinFactNeighborX="13217" custLinFactNeighborY="-22766"/>
      <dgm:spPr/>
      <dgm:t>
        <a:bodyPr/>
        <a:lstStyle/>
        <a:p>
          <a:endParaRPr lang="es-ES"/>
        </a:p>
      </dgm:t>
    </dgm:pt>
    <dgm:pt modelId="{DEDC33AC-5377-4A71-9945-125BC65F9428}" type="pres">
      <dgm:prSet presAssocID="{35849E4E-A76F-4626-88E2-4DE09DC0FF70}" presName="desTx" presStyleLbl="fgAcc1" presStyleIdx="2" presStyleCnt="3" custScaleY="7673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8192117-D578-4F52-9CCD-54972BCD3BD7}" type="presOf" srcId="{35849E4E-A76F-4626-88E2-4DE09DC0FF70}" destId="{C29F439E-F415-4D44-A827-C801B2A02D0E}" srcOrd="0" destOrd="0" presId="urn:microsoft.com/office/officeart/2005/8/layout/process3"/>
    <dgm:cxn modelId="{4786C32B-367D-4F74-A52B-03329AF5B073}" srcId="{F49E264A-6A4F-4931-B533-7D1C5EAD9989}" destId="{BF6CB4DB-B16E-43AA-93CE-EB81078C4DC3}" srcOrd="0" destOrd="0" parTransId="{89679E43-1381-4A84-AFA4-D06F917FA699}" sibTransId="{06C56454-850F-48B6-B68F-6009F03A7A98}"/>
    <dgm:cxn modelId="{9A8EA3BE-EDDD-472D-8C40-3593C24E88B8}" type="presOf" srcId="{F49E264A-6A4F-4931-B533-7D1C5EAD9989}" destId="{0C40A5BD-2BC7-4252-AAD3-878A586FC9D8}" srcOrd="0" destOrd="0" presId="urn:microsoft.com/office/officeart/2005/8/layout/process3"/>
    <dgm:cxn modelId="{182B2E98-68A6-465B-9702-4F7815165AD9}" type="presOf" srcId="{5FA2E6CA-5D36-4F7D-97C1-0B5C9C632BA3}" destId="{30675617-5A34-4321-8025-0F897B75453C}" srcOrd="0" destOrd="0" presId="urn:microsoft.com/office/officeart/2005/8/layout/process3"/>
    <dgm:cxn modelId="{8BF2E8AF-03BC-4BF3-BA6D-0EC046E9FD66}" srcId="{19363D5F-3884-44E6-ACA3-2ECAE1B946D3}" destId="{672AFD59-7F3D-4AE7-8D3E-9F6C485B4F3B}" srcOrd="0" destOrd="0" parTransId="{F12D2686-158D-4D7E-90CB-51218B044917}" sibTransId="{7FE67978-A6FD-4178-B672-B3953EAE2818}"/>
    <dgm:cxn modelId="{4F08B510-C9C8-4762-80FB-A9F558E77B2F}" type="presOf" srcId="{06C56454-850F-48B6-B68F-6009F03A7A98}" destId="{465144D0-8FCA-4B48-8679-DF5F12FF84BB}" srcOrd="0" destOrd="0" presId="urn:microsoft.com/office/officeart/2005/8/layout/process3"/>
    <dgm:cxn modelId="{F66D1940-1421-4FBC-BD20-9DE4F99F9D71}" srcId="{35849E4E-A76F-4626-88E2-4DE09DC0FF70}" destId="{9393E5E1-6B07-49C3-B489-DBEE0CC45470}" srcOrd="0" destOrd="0" parTransId="{2E464481-22F3-4093-9E50-C8D28E587B5A}" sibTransId="{F79DE8A9-D587-475B-8D14-6F67DBD18A28}"/>
    <dgm:cxn modelId="{1DB48E40-1F87-4343-A9F4-4B2AB7D1E54C}" srcId="{F49E264A-6A4F-4931-B533-7D1C5EAD9989}" destId="{19363D5F-3884-44E6-ACA3-2ECAE1B946D3}" srcOrd="1" destOrd="0" parTransId="{307E67A0-BDD9-4EED-A978-0F5D1A59C750}" sibTransId="{5FA2E6CA-5D36-4F7D-97C1-0B5C9C632BA3}"/>
    <dgm:cxn modelId="{14C4659C-6EDC-4B32-B1A8-A2591CB1F04E}" type="presOf" srcId="{BF6CB4DB-B16E-43AA-93CE-EB81078C4DC3}" destId="{B35A6567-AFBC-46CE-8215-7D9F6406608F}" srcOrd="1" destOrd="0" presId="urn:microsoft.com/office/officeart/2005/8/layout/process3"/>
    <dgm:cxn modelId="{4429D007-ECB5-44C3-A42F-075E50E4BD27}" type="presOf" srcId="{FAA3127E-0F54-4445-BAA5-7423F88829BF}" destId="{D17221C0-44EE-4584-9233-BE4733618152}" srcOrd="0" destOrd="1" presId="urn:microsoft.com/office/officeart/2005/8/layout/process3"/>
    <dgm:cxn modelId="{1CB90DE6-A77F-4FE0-BD52-E61717B6562B}" type="presOf" srcId="{6E9EE085-9F1D-493F-8E82-794B21A3C385}" destId="{23F61EA0-598C-49A0-B742-63AB8FA1B5AC}" srcOrd="0" destOrd="0" presId="urn:microsoft.com/office/officeart/2005/8/layout/process3"/>
    <dgm:cxn modelId="{96400B4B-45A8-4D2A-B92A-65EB0D379EC4}" srcId="{BF6CB4DB-B16E-43AA-93CE-EB81078C4DC3}" destId="{D8292179-4485-485D-8752-B7A985D1B4F8}" srcOrd="1" destOrd="0" parTransId="{723F8B5B-1067-4A74-A008-F956EEED6432}" sibTransId="{25D4C539-0696-4164-9306-0FA2715C70CB}"/>
    <dgm:cxn modelId="{3655C605-B510-4F57-917C-D1BB6A520A66}" type="presOf" srcId="{D8292179-4485-485D-8752-B7A985D1B4F8}" destId="{23F61EA0-598C-49A0-B742-63AB8FA1B5AC}" srcOrd="0" destOrd="1" presId="urn:microsoft.com/office/officeart/2005/8/layout/process3"/>
    <dgm:cxn modelId="{1695EB04-3746-4E66-9DFE-7EBF74BFBEF3}" type="presOf" srcId="{19363D5F-3884-44E6-ACA3-2ECAE1B946D3}" destId="{7399A5E9-78C9-4316-AFEC-EA03BA757804}" srcOrd="0" destOrd="0" presId="urn:microsoft.com/office/officeart/2005/8/layout/process3"/>
    <dgm:cxn modelId="{1A4F94CD-335A-4FB6-AB4F-738DA0ECD694}" srcId="{F49E264A-6A4F-4931-B533-7D1C5EAD9989}" destId="{35849E4E-A76F-4626-88E2-4DE09DC0FF70}" srcOrd="2" destOrd="0" parTransId="{E93908F0-D136-483B-B223-BA251679C3E3}" sibTransId="{BF6D4953-352D-499B-8FAE-A2936988EDF6}"/>
    <dgm:cxn modelId="{F4057809-21D8-4B8B-8B59-66EB83976EFF}" type="presOf" srcId="{5FA2E6CA-5D36-4F7D-97C1-0B5C9C632BA3}" destId="{91CD591C-7B13-4439-ABB2-F2547F07B8C6}" srcOrd="1" destOrd="0" presId="urn:microsoft.com/office/officeart/2005/8/layout/process3"/>
    <dgm:cxn modelId="{EDC61E80-4007-4CDD-9595-61E83BD45E0C}" type="presOf" srcId="{06C56454-850F-48B6-B68F-6009F03A7A98}" destId="{01075F27-1D87-4F40-AF49-B333F0536B36}" srcOrd="1" destOrd="0" presId="urn:microsoft.com/office/officeart/2005/8/layout/process3"/>
    <dgm:cxn modelId="{655A5005-118D-418A-A7E8-BBAAC0FA0CBC}" type="presOf" srcId="{672AFD59-7F3D-4AE7-8D3E-9F6C485B4F3B}" destId="{D17221C0-44EE-4584-9233-BE4733618152}" srcOrd="0" destOrd="0" presId="urn:microsoft.com/office/officeart/2005/8/layout/process3"/>
    <dgm:cxn modelId="{D9FA5797-838C-414F-9FBC-C9DB553AEC1B}" type="presOf" srcId="{35849E4E-A76F-4626-88E2-4DE09DC0FF70}" destId="{CA5E8E6E-CA14-433B-88D2-7A6E5E92A97F}" srcOrd="1" destOrd="0" presId="urn:microsoft.com/office/officeart/2005/8/layout/process3"/>
    <dgm:cxn modelId="{4C0D968C-C1DF-4662-B150-65F015B44D38}" type="presOf" srcId="{AB47289C-4532-4D31-980F-4735356081C7}" destId="{DEDC33AC-5377-4A71-9945-125BC65F9428}" srcOrd="0" destOrd="1" presId="urn:microsoft.com/office/officeart/2005/8/layout/process3"/>
    <dgm:cxn modelId="{E443BABA-F63D-4966-A139-57B560840686}" srcId="{19363D5F-3884-44E6-ACA3-2ECAE1B946D3}" destId="{FAA3127E-0F54-4445-BAA5-7423F88829BF}" srcOrd="1" destOrd="0" parTransId="{9856270D-2111-4432-9ECA-B13802281118}" sibTransId="{904ABC35-BF3B-418B-B35C-ED4011506EF1}"/>
    <dgm:cxn modelId="{EAC949B5-F3C7-4926-B8C1-C248C4BB0720}" srcId="{35849E4E-A76F-4626-88E2-4DE09DC0FF70}" destId="{AB47289C-4532-4D31-980F-4735356081C7}" srcOrd="1" destOrd="0" parTransId="{40B0C792-F13D-46BB-8AB8-D78D92242B61}" sibTransId="{4FFA7E51-03FA-4E17-9F6D-6AFD8B1F8AF3}"/>
    <dgm:cxn modelId="{209F5617-CE23-46C3-8DE3-5CF1E7940968}" type="presOf" srcId="{19363D5F-3884-44E6-ACA3-2ECAE1B946D3}" destId="{EBC9A979-6D51-4CC6-B70A-624079910587}" srcOrd="1" destOrd="0" presId="urn:microsoft.com/office/officeart/2005/8/layout/process3"/>
    <dgm:cxn modelId="{04CC330C-A544-45BF-8C72-D4024113FC8C}" type="presOf" srcId="{9393E5E1-6B07-49C3-B489-DBEE0CC45470}" destId="{DEDC33AC-5377-4A71-9945-125BC65F9428}" srcOrd="0" destOrd="0" presId="urn:microsoft.com/office/officeart/2005/8/layout/process3"/>
    <dgm:cxn modelId="{442432C3-D691-4477-AB64-4B6FF93A44C9}" srcId="{BF6CB4DB-B16E-43AA-93CE-EB81078C4DC3}" destId="{6E9EE085-9F1D-493F-8E82-794B21A3C385}" srcOrd="0" destOrd="0" parTransId="{76E9B7FD-3F1A-4C11-9969-57BB2DDB1D4C}" sibTransId="{6D3BC535-B83C-452E-86E5-9014EF4620F3}"/>
    <dgm:cxn modelId="{B232416E-6E1F-491A-890D-ABF46D625C5F}" type="presOf" srcId="{BF6CB4DB-B16E-43AA-93CE-EB81078C4DC3}" destId="{017C9E76-C37B-4F0E-BF4A-FAA101D9BA53}" srcOrd="0" destOrd="0" presId="urn:microsoft.com/office/officeart/2005/8/layout/process3"/>
    <dgm:cxn modelId="{5E04D5CA-126E-45E5-B2B3-A426FF80ADA9}" type="presParOf" srcId="{0C40A5BD-2BC7-4252-AAD3-878A586FC9D8}" destId="{52BC2057-C6B2-4718-A89A-9B29F9762589}" srcOrd="0" destOrd="0" presId="urn:microsoft.com/office/officeart/2005/8/layout/process3"/>
    <dgm:cxn modelId="{A4580A09-1938-4693-A8A5-A9A35BE73570}" type="presParOf" srcId="{52BC2057-C6B2-4718-A89A-9B29F9762589}" destId="{017C9E76-C37B-4F0E-BF4A-FAA101D9BA53}" srcOrd="0" destOrd="0" presId="urn:microsoft.com/office/officeart/2005/8/layout/process3"/>
    <dgm:cxn modelId="{C5399519-99ED-48BA-B49D-44E406FEEBDF}" type="presParOf" srcId="{52BC2057-C6B2-4718-A89A-9B29F9762589}" destId="{B35A6567-AFBC-46CE-8215-7D9F6406608F}" srcOrd="1" destOrd="0" presId="urn:microsoft.com/office/officeart/2005/8/layout/process3"/>
    <dgm:cxn modelId="{0E9FE9D7-88B4-4751-A7BC-1A6BD95B6E46}" type="presParOf" srcId="{52BC2057-C6B2-4718-A89A-9B29F9762589}" destId="{23F61EA0-598C-49A0-B742-63AB8FA1B5AC}" srcOrd="2" destOrd="0" presId="urn:microsoft.com/office/officeart/2005/8/layout/process3"/>
    <dgm:cxn modelId="{27D5A48D-03EC-4130-97A4-089CB370E1B5}" type="presParOf" srcId="{0C40A5BD-2BC7-4252-AAD3-878A586FC9D8}" destId="{465144D0-8FCA-4B48-8679-DF5F12FF84BB}" srcOrd="1" destOrd="0" presId="urn:microsoft.com/office/officeart/2005/8/layout/process3"/>
    <dgm:cxn modelId="{176DA873-AFB8-419E-9BEC-0E0525509C14}" type="presParOf" srcId="{465144D0-8FCA-4B48-8679-DF5F12FF84BB}" destId="{01075F27-1D87-4F40-AF49-B333F0536B36}" srcOrd="0" destOrd="0" presId="urn:microsoft.com/office/officeart/2005/8/layout/process3"/>
    <dgm:cxn modelId="{9B324735-3EA0-4469-91F5-6CC481D83DAC}" type="presParOf" srcId="{0C40A5BD-2BC7-4252-AAD3-878A586FC9D8}" destId="{564E0CEF-F801-40E3-A372-B9E0169FDA74}" srcOrd="2" destOrd="0" presId="urn:microsoft.com/office/officeart/2005/8/layout/process3"/>
    <dgm:cxn modelId="{53C2A260-4832-47AE-8913-79966407A3DF}" type="presParOf" srcId="{564E0CEF-F801-40E3-A372-B9E0169FDA74}" destId="{7399A5E9-78C9-4316-AFEC-EA03BA757804}" srcOrd="0" destOrd="0" presId="urn:microsoft.com/office/officeart/2005/8/layout/process3"/>
    <dgm:cxn modelId="{97F62ADA-D3E7-4A64-8C15-E9F1589BF583}" type="presParOf" srcId="{564E0CEF-F801-40E3-A372-B9E0169FDA74}" destId="{EBC9A979-6D51-4CC6-B70A-624079910587}" srcOrd="1" destOrd="0" presId="urn:microsoft.com/office/officeart/2005/8/layout/process3"/>
    <dgm:cxn modelId="{49FAA9AA-769F-40A4-896E-8864187A9F01}" type="presParOf" srcId="{564E0CEF-F801-40E3-A372-B9E0169FDA74}" destId="{D17221C0-44EE-4584-9233-BE4733618152}" srcOrd="2" destOrd="0" presId="urn:microsoft.com/office/officeart/2005/8/layout/process3"/>
    <dgm:cxn modelId="{52EF0448-B57C-47E2-80F5-B875495DB8E4}" type="presParOf" srcId="{0C40A5BD-2BC7-4252-AAD3-878A586FC9D8}" destId="{30675617-5A34-4321-8025-0F897B75453C}" srcOrd="3" destOrd="0" presId="urn:microsoft.com/office/officeart/2005/8/layout/process3"/>
    <dgm:cxn modelId="{A7FAF287-BAC8-44C5-93EB-05AF619B7AD4}" type="presParOf" srcId="{30675617-5A34-4321-8025-0F897B75453C}" destId="{91CD591C-7B13-4439-ABB2-F2547F07B8C6}" srcOrd="0" destOrd="0" presId="urn:microsoft.com/office/officeart/2005/8/layout/process3"/>
    <dgm:cxn modelId="{3D176867-FA81-4205-A1E1-D9B823899230}" type="presParOf" srcId="{0C40A5BD-2BC7-4252-AAD3-878A586FC9D8}" destId="{9BA95FCE-EA3C-4605-A2C1-2BA5FF1EBFFA}" srcOrd="4" destOrd="0" presId="urn:microsoft.com/office/officeart/2005/8/layout/process3"/>
    <dgm:cxn modelId="{F03B214E-EECB-47C3-9819-3FB77D07C0E9}" type="presParOf" srcId="{9BA95FCE-EA3C-4605-A2C1-2BA5FF1EBFFA}" destId="{C29F439E-F415-4D44-A827-C801B2A02D0E}" srcOrd="0" destOrd="0" presId="urn:microsoft.com/office/officeart/2005/8/layout/process3"/>
    <dgm:cxn modelId="{84B5FFDE-7B29-4F91-A3D4-376001E0D684}" type="presParOf" srcId="{9BA95FCE-EA3C-4605-A2C1-2BA5FF1EBFFA}" destId="{CA5E8E6E-CA14-433B-88D2-7A6E5E92A97F}" srcOrd="1" destOrd="0" presId="urn:microsoft.com/office/officeart/2005/8/layout/process3"/>
    <dgm:cxn modelId="{7AEEA3C1-20AE-4666-82BE-2853C1A61E97}" type="presParOf" srcId="{9BA95FCE-EA3C-4605-A2C1-2BA5FF1EBFFA}" destId="{DEDC33AC-5377-4A71-9945-125BC65F9428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CB886-843C-4F06-B95F-0A5DBA659A2B}">
      <dsp:nvSpPr>
        <dsp:cNvPr id="0" name=""/>
        <dsp:cNvSpPr/>
      </dsp:nvSpPr>
      <dsp:spPr>
        <a:xfrm>
          <a:off x="3068571" y="2300655"/>
          <a:ext cx="2811912" cy="2811912"/>
        </a:xfrm>
        <a:prstGeom prst="gear9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Senado </a:t>
          </a:r>
          <a:endParaRPr lang="es-MX" sz="1600" kern="1200" dirty="0"/>
        </a:p>
      </dsp:txBody>
      <dsp:txXfrm>
        <a:off x="3633890" y="2959332"/>
        <a:ext cx="1681274" cy="1445381"/>
      </dsp:txXfrm>
    </dsp:sp>
    <dsp:sp modelId="{D160ADC2-6DE8-40C7-B01C-A057065FAC83}">
      <dsp:nvSpPr>
        <dsp:cNvPr id="0" name=""/>
        <dsp:cNvSpPr/>
      </dsp:nvSpPr>
      <dsp:spPr>
        <a:xfrm>
          <a:off x="1432549" y="1636021"/>
          <a:ext cx="2045027" cy="2045027"/>
        </a:xfrm>
        <a:prstGeom prst="gear6">
          <a:avLst/>
        </a:prstGeom>
        <a:gradFill rotWithShape="0">
          <a:gsLst>
            <a:gs pos="0">
              <a:schemeClr val="accent1">
                <a:shade val="80000"/>
                <a:hueOff val="0"/>
                <a:satOff val="-32693"/>
                <a:lumOff val="19022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-32693"/>
                <a:lumOff val="19022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-32693"/>
                <a:lumOff val="1902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Magistraturas </a:t>
          </a:r>
          <a:endParaRPr lang="es-MX" sz="1300" kern="1200" dirty="0"/>
        </a:p>
      </dsp:txBody>
      <dsp:txXfrm>
        <a:off x="1947391" y="2153974"/>
        <a:ext cx="1015343" cy="1009121"/>
      </dsp:txXfrm>
    </dsp:sp>
    <dsp:sp modelId="{A6EA92AE-4F9C-4484-A567-F22B0451F692}">
      <dsp:nvSpPr>
        <dsp:cNvPr id="0" name=""/>
        <dsp:cNvSpPr/>
      </dsp:nvSpPr>
      <dsp:spPr>
        <a:xfrm rot="20700000">
          <a:off x="2577973" y="225161"/>
          <a:ext cx="2003709" cy="2003709"/>
        </a:xfrm>
        <a:prstGeom prst="gear6">
          <a:avLst/>
        </a:prstGeom>
        <a:gradFill rotWithShape="0">
          <a:gsLst>
            <a:gs pos="0">
              <a:schemeClr val="accent1">
                <a:shade val="80000"/>
                <a:hueOff val="0"/>
                <a:satOff val="-65386"/>
                <a:lumOff val="3804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-65386"/>
                <a:lumOff val="3804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-65386"/>
                <a:lumOff val="380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Comicios </a:t>
          </a:r>
          <a:endParaRPr lang="es-MX" sz="1300" kern="1200" dirty="0"/>
        </a:p>
      </dsp:txBody>
      <dsp:txXfrm rot="-20700000">
        <a:off x="3017445" y="664633"/>
        <a:ext cx="1124764" cy="1124764"/>
      </dsp:txXfrm>
    </dsp:sp>
    <dsp:sp modelId="{6E5932ED-1700-41FB-9E8C-8E4565A665AC}">
      <dsp:nvSpPr>
        <dsp:cNvPr id="0" name=""/>
        <dsp:cNvSpPr/>
      </dsp:nvSpPr>
      <dsp:spPr>
        <a:xfrm>
          <a:off x="2862566" y="1870510"/>
          <a:ext cx="3599247" cy="3599247"/>
        </a:xfrm>
        <a:prstGeom prst="circularArrow">
          <a:avLst>
            <a:gd name="adj1" fmla="val 4688"/>
            <a:gd name="adj2" fmla="val 299029"/>
            <a:gd name="adj3" fmla="val 2534456"/>
            <a:gd name="adj4" fmla="val 15822424"/>
            <a:gd name="adj5" fmla="val 5469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1339A3-672F-4561-8A24-DEE806AE2EDC}">
      <dsp:nvSpPr>
        <dsp:cNvPr id="0" name=""/>
        <dsp:cNvSpPr/>
      </dsp:nvSpPr>
      <dsp:spPr>
        <a:xfrm>
          <a:off x="1070379" y="1179593"/>
          <a:ext cx="2615078" cy="261507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-32659"/>
                <a:lumOff val="18172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-32659"/>
                <a:lumOff val="18172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-32659"/>
                <a:lumOff val="1817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5D97C6-AA39-411D-B8DD-5AC4C81364AE}">
      <dsp:nvSpPr>
        <dsp:cNvPr id="0" name=""/>
        <dsp:cNvSpPr/>
      </dsp:nvSpPr>
      <dsp:spPr>
        <a:xfrm>
          <a:off x="2114495" y="-217666"/>
          <a:ext cx="2819581" cy="281958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-65319"/>
                <a:lumOff val="36344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-65319"/>
                <a:lumOff val="36344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-65319"/>
                <a:lumOff val="363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EE964-352B-4D8C-A983-3A6F883C739A}">
      <dsp:nvSpPr>
        <dsp:cNvPr id="0" name=""/>
        <dsp:cNvSpPr/>
      </dsp:nvSpPr>
      <dsp:spPr>
        <a:xfrm>
          <a:off x="3795" y="672995"/>
          <a:ext cx="1294134" cy="647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PLEBISCITOS</a:t>
          </a:r>
          <a:endParaRPr lang="es-ES" sz="1100" kern="1200" dirty="0"/>
        </a:p>
      </dsp:txBody>
      <dsp:txXfrm>
        <a:off x="22747" y="691947"/>
        <a:ext cx="1256230" cy="609163"/>
      </dsp:txXfrm>
    </dsp:sp>
    <dsp:sp modelId="{4FD2AD98-8D93-4AE9-9296-78536ACCB636}">
      <dsp:nvSpPr>
        <dsp:cNvPr id="0" name=""/>
        <dsp:cNvSpPr/>
      </dsp:nvSpPr>
      <dsp:spPr>
        <a:xfrm>
          <a:off x="133208" y="1320062"/>
          <a:ext cx="129413" cy="1558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8481"/>
              </a:lnTo>
              <a:lnTo>
                <a:pt x="129413" y="1558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CA6BD-5782-4883-8BD4-E7B1290073E0}">
      <dsp:nvSpPr>
        <dsp:cNvPr id="0" name=""/>
        <dsp:cNvSpPr/>
      </dsp:nvSpPr>
      <dsp:spPr>
        <a:xfrm>
          <a:off x="262622" y="1481829"/>
          <a:ext cx="1293379" cy="27934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Es todo aquello que la plebe ordena y establece. Los plebiscitos alcanzaron rango de ley a través de la </a:t>
          </a:r>
          <a:r>
            <a:rPr lang="es-MX" sz="1400" kern="1200" dirty="0" err="1" smtClean="0"/>
            <a:t>Lex</a:t>
          </a:r>
          <a:r>
            <a:rPr lang="es-MX" sz="1400" kern="1200" dirty="0" smtClean="0"/>
            <a:t> Hortensia.</a:t>
          </a:r>
          <a:endParaRPr lang="es-ES" sz="1400" kern="1200" dirty="0"/>
        </a:p>
      </dsp:txBody>
      <dsp:txXfrm>
        <a:off x="300504" y="1519711"/>
        <a:ext cx="1217615" cy="2717665"/>
      </dsp:txXfrm>
    </dsp:sp>
    <dsp:sp modelId="{15815497-9578-4316-8AB3-B48831BD7AEB}">
      <dsp:nvSpPr>
        <dsp:cNvPr id="0" name=""/>
        <dsp:cNvSpPr/>
      </dsp:nvSpPr>
      <dsp:spPr>
        <a:xfrm>
          <a:off x="1621463" y="672995"/>
          <a:ext cx="1294134" cy="647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SENADOCONSULTOS</a:t>
          </a:r>
          <a:endParaRPr lang="es-ES" sz="1100" kern="1200" dirty="0"/>
        </a:p>
      </dsp:txBody>
      <dsp:txXfrm>
        <a:off x="1640415" y="691947"/>
        <a:ext cx="1256230" cy="609163"/>
      </dsp:txXfrm>
    </dsp:sp>
    <dsp:sp modelId="{07C669F3-AD37-4312-AA45-95BB85A6696E}">
      <dsp:nvSpPr>
        <dsp:cNvPr id="0" name=""/>
        <dsp:cNvSpPr/>
      </dsp:nvSpPr>
      <dsp:spPr>
        <a:xfrm>
          <a:off x="1750877" y="1320062"/>
          <a:ext cx="129413" cy="1501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1960"/>
              </a:lnTo>
              <a:lnTo>
                <a:pt x="129413" y="1501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03353-4FCC-46B3-810E-176B0E923D31}">
      <dsp:nvSpPr>
        <dsp:cNvPr id="0" name=""/>
        <dsp:cNvSpPr/>
      </dsp:nvSpPr>
      <dsp:spPr>
        <a:xfrm>
          <a:off x="1880290" y="1481829"/>
          <a:ext cx="1223195" cy="2680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Lo que el senado romano autoriza y establece. Surgen, como fuente formal del derecho cuando el senado adquiere directamente la facultad de legislar.</a:t>
          </a:r>
          <a:endParaRPr lang="es-ES" sz="1400" kern="1200" dirty="0"/>
        </a:p>
      </dsp:txBody>
      <dsp:txXfrm>
        <a:off x="1916116" y="1517655"/>
        <a:ext cx="1151543" cy="2608734"/>
      </dsp:txXfrm>
    </dsp:sp>
    <dsp:sp modelId="{0BF3F6C8-3B93-45BC-87A1-44E9359E6075}">
      <dsp:nvSpPr>
        <dsp:cNvPr id="0" name=""/>
        <dsp:cNvSpPr/>
      </dsp:nvSpPr>
      <dsp:spPr>
        <a:xfrm>
          <a:off x="3300409" y="642945"/>
          <a:ext cx="1294134" cy="647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LEY</a:t>
          </a:r>
          <a:endParaRPr lang="es-ES" sz="1100" kern="1200" dirty="0"/>
        </a:p>
      </dsp:txBody>
      <dsp:txXfrm>
        <a:off x="3319361" y="661897"/>
        <a:ext cx="1256230" cy="609163"/>
      </dsp:txXfrm>
    </dsp:sp>
    <dsp:sp modelId="{366B1145-F133-4528-95FA-D4EA5B499F88}">
      <dsp:nvSpPr>
        <dsp:cNvPr id="0" name=""/>
        <dsp:cNvSpPr/>
      </dsp:nvSpPr>
      <dsp:spPr>
        <a:xfrm>
          <a:off x="4856801" y="672995"/>
          <a:ext cx="1294134" cy="647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EDICTO DE LOS MAGISTRADOS</a:t>
          </a:r>
          <a:endParaRPr lang="es-ES" sz="1100" kern="1200" dirty="0"/>
        </a:p>
      </dsp:txBody>
      <dsp:txXfrm>
        <a:off x="4875753" y="691947"/>
        <a:ext cx="1256230" cy="609163"/>
      </dsp:txXfrm>
    </dsp:sp>
    <dsp:sp modelId="{C44F80C0-CBFE-43E7-A8BF-16DF9568F7F3}">
      <dsp:nvSpPr>
        <dsp:cNvPr id="0" name=""/>
        <dsp:cNvSpPr/>
      </dsp:nvSpPr>
      <dsp:spPr>
        <a:xfrm>
          <a:off x="4986214" y="1320062"/>
          <a:ext cx="129413" cy="1452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983"/>
              </a:lnTo>
              <a:lnTo>
                <a:pt x="129413" y="1452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DC3D28-6780-4A56-880F-80CEAAEC0987}">
      <dsp:nvSpPr>
        <dsp:cNvPr id="0" name=""/>
        <dsp:cNvSpPr/>
      </dsp:nvSpPr>
      <dsp:spPr>
        <a:xfrm>
          <a:off x="5115628" y="1481829"/>
          <a:ext cx="1266047" cy="25824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Cuando uno  magistrados publicaba un edicto; es decir, una especie de programa en el que exponía la forma en que iba a desarrollar su magistratura.</a:t>
          </a:r>
          <a:endParaRPr lang="es-ES" sz="1400" kern="1200" dirty="0"/>
        </a:p>
      </dsp:txBody>
      <dsp:txXfrm>
        <a:off x="5152709" y="1518910"/>
        <a:ext cx="1191885" cy="2508271"/>
      </dsp:txXfrm>
    </dsp:sp>
    <dsp:sp modelId="{9B5187B6-D016-4DD2-8B80-DD6A402F5E9B}">
      <dsp:nvSpPr>
        <dsp:cNvPr id="0" name=""/>
        <dsp:cNvSpPr/>
      </dsp:nvSpPr>
      <dsp:spPr>
        <a:xfrm>
          <a:off x="6474469" y="672995"/>
          <a:ext cx="1294134" cy="647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JURISPRUDENCIA</a:t>
          </a:r>
          <a:endParaRPr lang="es-ES" sz="1100" kern="1200" dirty="0"/>
        </a:p>
      </dsp:txBody>
      <dsp:txXfrm>
        <a:off x="6493421" y="691947"/>
        <a:ext cx="1256230" cy="609163"/>
      </dsp:txXfrm>
    </dsp:sp>
    <dsp:sp modelId="{8659D7B5-4668-4805-A2D2-8552C8DA916D}">
      <dsp:nvSpPr>
        <dsp:cNvPr id="0" name=""/>
        <dsp:cNvSpPr/>
      </dsp:nvSpPr>
      <dsp:spPr>
        <a:xfrm>
          <a:off x="6603883" y="1320062"/>
          <a:ext cx="129413" cy="1550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0939"/>
              </a:lnTo>
              <a:lnTo>
                <a:pt x="129413" y="15509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7E091-C2CE-4C66-9941-93E465D5DBD6}">
      <dsp:nvSpPr>
        <dsp:cNvPr id="0" name=""/>
        <dsp:cNvSpPr/>
      </dsp:nvSpPr>
      <dsp:spPr>
        <a:xfrm>
          <a:off x="6733296" y="1481829"/>
          <a:ext cx="1035307" cy="2778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Son aquellas opiniones emitidas por los jurisconsultos sobre las diversas cuestiones en que se planteaban, ya que fuesen representadas por particulares, o por los propios magistrados.</a:t>
          </a:r>
          <a:endParaRPr lang="es-ES" sz="1200" kern="1200" dirty="0"/>
        </a:p>
      </dsp:txBody>
      <dsp:txXfrm>
        <a:off x="6763619" y="1512152"/>
        <a:ext cx="974661" cy="27176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C375E-2DA9-439B-A540-84A2D2C1420A}">
      <dsp:nvSpPr>
        <dsp:cNvPr id="0" name=""/>
        <dsp:cNvSpPr/>
      </dsp:nvSpPr>
      <dsp:spPr>
        <a:xfrm>
          <a:off x="1835571" y="3197"/>
          <a:ext cx="1873473" cy="1248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Ley</a:t>
          </a:r>
          <a:endParaRPr lang="es-ES" sz="2200" kern="1200" dirty="0"/>
        </a:p>
      </dsp:txBody>
      <dsp:txXfrm>
        <a:off x="1872152" y="39778"/>
        <a:ext cx="1800311" cy="1175820"/>
      </dsp:txXfrm>
    </dsp:sp>
    <dsp:sp modelId="{847FF051-B18F-4D99-B24D-AAE83E077D1A}">
      <dsp:nvSpPr>
        <dsp:cNvPr id="0" name=""/>
        <dsp:cNvSpPr/>
      </dsp:nvSpPr>
      <dsp:spPr>
        <a:xfrm>
          <a:off x="1554550" y="1252179"/>
          <a:ext cx="1217757" cy="499593"/>
        </a:xfrm>
        <a:custGeom>
          <a:avLst/>
          <a:gdLst/>
          <a:ahLst/>
          <a:cxnLst/>
          <a:rect l="0" t="0" r="0" b="0"/>
          <a:pathLst>
            <a:path>
              <a:moveTo>
                <a:pt x="1217757" y="0"/>
              </a:moveTo>
              <a:lnTo>
                <a:pt x="1217757" y="249796"/>
              </a:lnTo>
              <a:lnTo>
                <a:pt x="0" y="249796"/>
              </a:lnTo>
              <a:lnTo>
                <a:pt x="0" y="4995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F69616-3F3E-4F27-95EA-0CAF846FF1EE}">
      <dsp:nvSpPr>
        <dsp:cNvPr id="0" name=""/>
        <dsp:cNvSpPr/>
      </dsp:nvSpPr>
      <dsp:spPr>
        <a:xfrm>
          <a:off x="617813" y="1751772"/>
          <a:ext cx="1873473" cy="1248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Curiadas</a:t>
          </a:r>
          <a:endParaRPr lang="es-ES" sz="2200" kern="1200" dirty="0"/>
        </a:p>
      </dsp:txBody>
      <dsp:txXfrm>
        <a:off x="654394" y="1788353"/>
        <a:ext cx="1800311" cy="1175820"/>
      </dsp:txXfrm>
    </dsp:sp>
    <dsp:sp modelId="{12F8996A-C453-4EE1-89F4-FB4E1D3E681B}">
      <dsp:nvSpPr>
        <dsp:cNvPr id="0" name=""/>
        <dsp:cNvSpPr/>
      </dsp:nvSpPr>
      <dsp:spPr>
        <a:xfrm>
          <a:off x="1508830" y="3000755"/>
          <a:ext cx="91440" cy="4995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5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63C7E3-4438-4426-B9D3-FF79A4FDB97D}">
      <dsp:nvSpPr>
        <dsp:cNvPr id="0" name=""/>
        <dsp:cNvSpPr/>
      </dsp:nvSpPr>
      <dsp:spPr>
        <a:xfrm>
          <a:off x="617813" y="3500348"/>
          <a:ext cx="1873473" cy="1248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Emitidas por los comicios por curias.</a:t>
          </a:r>
          <a:endParaRPr lang="es-ES" sz="2200" kern="1200" dirty="0"/>
        </a:p>
      </dsp:txBody>
      <dsp:txXfrm>
        <a:off x="654394" y="3536929"/>
        <a:ext cx="1800311" cy="1175820"/>
      </dsp:txXfrm>
    </dsp:sp>
    <dsp:sp modelId="{8BAA9842-E77E-4029-9B6F-8314D9959EA8}">
      <dsp:nvSpPr>
        <dsp:cNvPr id="0" name=""/>
        <dsp:cNvSpPr/>
      </dsp:nvSpPr>
      <dsp:spPr>
        <a:xfrm>
          <a:off x="2772308" y="1252179"/>
          <a:ext cx="1217757" cy="499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796"/>
              </a:lnTo>
              <a:lnTo>
                <a:pt x="1217757" y="249796"/>
              </a:lnTo>
              <a:lnTo>
                <a:pt x="1217757" y="4995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A5CCE5-B0EC-4FF9-B359-DC32686A38E5}">
      <dsp:nvSpPr>
        <dsp:cNvPr id="0" name=""/>
        <dsp:cNvSpPr/>
      </dsp:nvSpPr>
      <dsp:spPr>
        <a:xfrm>
          <a:off x="3053329" y="1751772"/>
          <a:ext cx="1873473" cy="1248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Centurias</a:t>
          </a:r>
          <a:endParaRPr lang="es-ES" sz="2200" kern="1200" dirty="0"/>
        </a:p>
      </dsp:txBody>
      <dsp:txXfrm>
        <a:off x="3089910" y="1788353"/>
        <a:ext cx="1800311" cy="1175820"/>
      </dsp:txXfrm>
    </dsp:sp>
    <dsp:sp modelId="{B289BBA4-AE65-4F2D-83D2-CA49673D539D}">
      <dsp:nvSpPr>
        <dsp:cNvPr id="0" name=""/>
        <dsp:cNvSpPr/>
      </dsp:nvSpPr>
      <dsp:spPr>
        <a:xfrm>
          <a:off x="3944345" y="3000755"/>
          <a:ext cx="91440" cy="4995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5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6C33-B4DC-46BA-986D-69CD16B82DC7}">
      <dsp:nvSpPr>
        <dsp:cNvPr id="0" name=""/>
        <dsp:cNvSpPr/>
      </dsp:nvSpPr>
      <dsp:spPr>
        <a:xfrm>
          <a:off x="3053329" y="3500348"/>
          <a:ext cx="1873473" cy="1248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smtClean="0"/>
            <a:t>Emitidas por los comicios por centurias.</a:t>
          </a:r>
          <a:endParaRPr lang="es-ES" sz="2200" kern="1200" dirty="0"/>
        </a:p>
      </dsp:txBody>
      <dsp:txXfrm>
        <a:off x="3089910" y="3536929"/>
        <a:ext cx="1800311" cy="11758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A6567-AFBC-46CE-8215-7D9F6406608F}">
      <dsp:nvSpPr>
        <dsp:cNvPr id="0" name=""/>
        <dsp:cNvSpPr/>
      </dsp:nvSpPr>
      <dsp:spPr>
        <a:xfrm>
          <a:off x="258475" y="0"/>
          <a:ext cx="1994592" cy="2246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PRAESCRIPTIO</a:t>
          </a:r>
          <a:endParaRPr lang="es-ES" sz="1000" kern="1200" dirty="0"/>
        </a:p>
      </dsp:txBody>
      <dsp:txXfrm>
        <a:off x="258475" y="0"/>
        <a:ext cx="1994592" cy="604871"/>
      </dsp:txXfrm>
    </dsp:sp>
    <dsp:sp modelId="{23F61EA0-598C-49A0-B742-63AB8FA1B5AC}">
      <dsp:nvSpPr>
        <dsp:cNvPr id="0" name=""/>
        <dsp:cNvSpPr/>
      </dsp:nvSpPr>
      <dsp:spPr>
        <a:xfrm>
          <a:off x="341379" y="1088245"/>
          <a:ext cx="1942649" cy="2148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5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se indica el nombre del magistrado que la propuso y el día en que fue votada.</a:t>
          </a:r>
        </a:p>
      </dsp:txBody>
      <dsp:txXfrm>
        <a:off x="398277" y="1145143"/>
        <a:ext cx="1828853" cy="2034990"/>
      </dsp:txXfrm>
    </dsp:sp>
    <dsp:sp modelId="{465144D0-8FCA-4B48-8679-DF5F12FF84BB}">
      <dsp:nvSpPr>
        <dsp:cNvPr id="0" name=""/>
        <dsp:cNvSpPr/>
      </dsp:nvSpPr>
      <dsp:spPr>
        <a:xfrm rot="61383" flipV="1">
          <a:off x="3887897" y="1479873"/>
          <a:ext cx="258451" cy="67507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900" kern="1200"/>
        </a:p>
      </dsp:txBody>
      <dsp:txXfrm rot="10800000">
        <a:off x="3887903" y="1614196"/>
        <a:ext cx="180916" cy="405044"/>
      </dsp:txXfrm>
    </dsp:sp>
    <dsp:sp modelId="{EBC9A979-6D51-4CC6-B70A-624079910587}">
      <dsp:nvSpPr>
        <dsp:cNvPr id="0" name=""/>
        <dsp:cNvSpPr/>
      </dsp:nvSpPr>
      <dsp:spPr>
        <a:xfrm>
          <a:off x="3174786" y="0"/>
          <a:ext cx="1512177" cy="2246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ROGATIO</a:t>
          </a:r>
          <a:endParaRPr lang="es-ES" sz="1100" kern="1200" dirty="0"/>
        </a:p>
      </dsp:txBody>
      <dsp:txXfrm>
        <a:off x="3174786" y="0"/>
        <a:ext cx="1512177" cy="604871"/>
      </dsp:txXfrm>
    </dsp:sp>
    <dsp:sp modelId="{D17221C0-44EE-4584-9233-BE4733618152}">
      <dsp:nvSpPr>
        <dsp:cNvPr id="0" name=""/>
        <dsp:cNvSpPr/>
      </dsp:nvSpPr>
      <dsp:spPr>
        <a:xfrm>
          <a:off x="3200991" y="1094603"/>
          <a:ext cx="1512177" cy="21403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Es propiamente el texto de la ley y, por lo tanto, su parte más importante.</a:t>
          </a:r>
          <a:endParaRPr lang="es-ES" sz="1100" kern="1200" dirty="0"/>
        </a:p>
      </dsp:txBody>
      <dsp:txXfrm>
        <a:off x="3245281" y="1138893"/>
        <a:ext cx="1423597" cy="2051730"/>
      </dsp:txXfrm>
    </dsp:sp>
    <dsp:sp modelId="{30675617-5A34-4321-8025-0F897B75453C}">
      <dsp:nvSpPr>
        <dsp:cNvPr id="0" name=""/>
        <dsp:cNvSpPr/>
      </dsp:nvSpPr>
      <dsp:spPr>
        <a:xfrm>
          <a:off x="1752540" y="-320201"/>
          <a:ext cx="3921046" cy="640403"/>
        </a:xfrm>
        <a:prstGeom prst="quad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700" kern="1200"/>
        </a:p>
      </dsp:txBody>
      <dsp:txXfrm>
        <a:off x="1752540" y="-192120"/>
        <a:ext cx="3728925" cy="384241"/>
      </dsp:txXfrm>
    </dsp:sp>
    <dsp:sp modelId="{CA5E8E6E-CA14-433B-88D2-7A6E5E92A97F}">
      <dsp:nvSpPr>
        <dsp:cNvPr id="0" name=""/>
        <dsp:cNvSpPr/>
      </dsp:nvSpPr>
      <dsp:spPr>
        <a:xfrm>
          <a:off x="5520273" y="0"/>
          <a:ext cx="1512177" cy="2246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SACTIO</a:t>
          </a:r>
          <a:endParaRPr lang="es-ES" sz="1100" kern="1200" dirty="0"/>
        </a:p>
      </dsp:txBody>
      <dsp:txXfrm>
        <a:off x="5520273" y="0"/>
        <a:ext cx="1512177" cy="604871"/>
      </dsp:txXfrm>
    </dsp:sp>
    <dsp:sp modelId="{DEDC33AC-5377-4A71-9945-125BC65F9428}">
      <dsp:nvSpPr>
        <dsp:cNvPr id="0" name=""/>
        <dsp:cNvSpPr/>
      </dsp:nvSpPr>
      <dsp:spPr>
        <a:xfrm>
          <a:off x="5630131" y="976015"/>
          <a:ext cx="1512177" cy="2298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se señalan las disposiciones relativas a su observancia así como la sanción aplicable en caso de que la ley sea infringida.</a:t>
          </a:r>
          <a:endParaRPr lang="es-ES" sz="1100" kern="1200" dirty="0"/>
        </a:p>
      </dsp:txBody>
      <dsp:txXfrm>
        <a:off x="5674421" y="1020305"/>
        <a:ext cx="1423597" cy="2209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CBF4E-D838-458E-BAB9-2D3254DA8D7B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740D-9D28-424C-8D82-C25A07FEA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5346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A2EA4-A9B2-4002-86E4-A7AC424886D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254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551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21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538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782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1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986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600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173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33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251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71CCB-0B65-4D2F-AB4D-8753301C24D1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50726-F0C2-4980-9953-8BEE711AF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755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perioromano.com/128/cronologia-general.html" TargetMode="External"/><Relationship Id="rId2" Type="http://schemas.openxmlformats.org/officeDocument/2006/relationships/hyperlink" Target="http://www.cervantesvirtual.com/descargaPdf/la-rivolta-del-sucrone-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692696"/>
            <a:ext cx="669674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latin typeface="Bookman Old Style" pitchFamily="18" charset="0"/>
              </a:rPr>
              <a:t>Universidad Autónoma del Estado de Hidalgo </a:t>
            </a:r>
          </a:p>
          <a:p>
            <a:pPr algn="ctr"/>
            <a:r>
              <a:rPr lang="es-MX" sz="2000" dirty="0" smtClean="0">
                <a:latin typeface="Bookman Old Style" pitchFamily="18" charset="0"/>
              </a:rPr>
              <a:t>Escuela Superior Actopan </a:t>
            </a:r>
          </a:p>
          <a:p>
            <a:pPr algn="ctr"/>
            <a:r>
              <a:rPr lang="es-MX" sz="2000" dirty="0" smtClean="0">
                <a:latin typeface="Bookman Old Style" pitchFamily="18" charset="0"/>
              </a:rPr>
              <a:t>Licenciatura en Derecho</a:t>
            </a: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Asignatura: Derecho Romano </a:t>
            </a: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Tema: </a:t>
            </a: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Bookman Old Style" pitchFamily="18" charset="0"/>
              </a:rPr>
              <a:t>República romana </a:t>
            </a:r>
            <a:endParaRPr lang="es-MX" sz="2400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endParaRPr lang="es-MX" sz="2400" dirty="0" smtClean="0">
              <a:solidFill>
                <a:schemeClr val="accent1"/>
              </a:solidFill>
              <a:latin typeface="Bookman Old Style" pitchFamily="18" charset="0"/>
            </a:endParaRPr>
          </a:p>
          <a:p>
            <a:pPr algn="r"/>
            <a:r>
              <a:rPr lang="es-MX" dirty="0" smtClean="0">
                <a:latin typeface="Bookman Old Style" pitchFamily="18" charset="0"/>
              </a:rPr>
              <a:t>Académica: Mtra. María Patricia Fernández Cuevas</a:t>
            </a:r>
          </a:p>
          <a:p>
            <a:pPr algn="r"/>
            <a:endParaRPr lang="es-MX" dirty="0">
              <a:latin typeface="Bookman Old Style" pitchFamily="18" charset="0"/>
            </a:endParaRPr>
          </a:p>
          <a:p>
            <a:pPr algn="r"/>
            <a:endParaRPr lang="es-MX" dirty="0" smtClean="0">
              <a:latin typeface="Bookman Old Style" pitchFamily="18" charset="0"/>
            </a:endParaRPr>
          </a:p>
          <a:p>
            <a:pPr algn="ctr"/>
            <a:endParaRPr lang="es-MX" sz="2400" dirty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  </a:t>
            </a:r>
            <a:endParaRPr lang="es-MX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50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7817513" cy="435771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MX" sz="1800" dirty="0" smtClean="0"/>
              <a:t>Atendían a una razón económica.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Se reunían siempre convocados por un magistrado.</a:t>
            </a:r>
          </a:p>
          <a:p>
            <a:pPr>
              <a:buNone/>
            </a:pPr>
            <a:r>
              <a:rPr lang="es-MX" sz="1800" dirty="0" smtClean="0">
                <a:solidFill>
                  <a:schemeClr val="accent1"/>
                </a:solidFill>
              </a:rPr>
              <a:t>C)Comicios </a:t>
            </a:r>
            <a:r>
              <a:rPr lang="es-MX" sz="1800" dirty="0">
                <a:solidFill>
                  <a:schemeClr val="accent1"/>
                </a:solidFill>
              </a:rPr>
              <a:t>por tribu: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/>
              <a:t>Los ciudadanos se agrupaban atendiendo a un criterio territorial basado en el domicilio.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 Roma </a:t>
            </a:r>
            <a:r>
              <a:rPr lang="es-MX" sz="1800" dirty="0"/>
              <a:t>se divide en 4 sectores o tribus y el campo romano en 31.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/>
              <a:t>Es la mayoría de las tribus quien </a:t>
            </a:r>
            <a:r>
              <a:rPr lang="es-MX" sz="1800" dirty="0" smtClean="0"/>
              <a:t>deciden.</a:t>
            </a:r>
            <a:endParaRPr lang="es-MX" sz="1800" dirty="0"/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Las funciones político-legislativas se distribuían entre esta nueva asamblea  y el </a:t>
            </a:r>
            <a:r>
              <a:rPr lang="es-MX" sz="1800" dirty="0" smtClean="0"/>
              <a:t>comicio </a:t>
            </a:r>
            <a:r>
              <a:rPr lang="es-MX" sz="1800" dirty="0" smtClean="0"/>
              <a:t>centuriado.</a:t>
            </a:r>
            <a:endParaRPr lang="es-MX" sz="1800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029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brir llave"/>
          <p:cNvSpPr/>
          <p:nvPr/>
        </p:nvSpPr>
        <p:spPr>
          <a:xfrm>
            <a:off x="1547664" y="404663"/>
            <a:ext cx="928694" cy="5472609"/>
          </a:xfrm>
          <a:prstGeom prst="leftBrace">
            <a:avLst>
              <a:gd name="adj1" fmla="val 4844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Onda"/>
          <p:cNvSpPr/>
          <p:nvPr/>
        </p:nvSpPr>
        <p:spPr>
          <a:xfrm>
            <a:off x="2214186" y="661466"/>
            <a:ext cx="1152128" cy="662322"/>
          </a:xfrm>
          <a:prstGeom prst="wav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MOTINES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6" name="5 Onda"/>
          <p:cNvSpPr/>
          <p:nvPr/>
        </p:nvSpPr>
        <p:spPr>
          <a:xfrm>
            <a:off x="2123728" y="2680910"/>
            <a:ext cx="1080120" cy="571504"/>
          </a:xfrm>
          <a:prstGeom prst="wav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CRISIS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7" name="6 Onda"/>
          <p:cNvSpPr/>
          <p:nvPr/>
        </p:nvSpPr>
        <p:spPr>
          <a:xfrm>
            <a:off x="2123728" y="4581128"/>
            <a:ext cx="1440160" cy="768498"/>
          </a:xfrm>
          <a:prstGeom prst="wav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GUERRAS PÙNICAS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8" name="7 Abrir llave"/>
          <p:cNvSpPr/>
          <p:nvPr/>
        </p:nvSpPr>
        <p:spPr>
          <a:xfrm>
            <a:off x="3428992" y="1680778"/>
            <a:ext cx="642942" cy="2571768"/>
          </a:xfrm>
          <a:prstGeom prst="leftBrace">
            <a:avLst>
              <a:gd name="adj1" fmla="val 3542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100"/>
          </a:p>
        </p:txBody>
      </p:sp>
      <p:sp>
        <p:nvSpPr>
          <p:cNvPr id="9" name="8 Cinta perforada"/>
          <p:cNvSpPr/>
          <p:nvPr/>
        </p:nvSpPr>
        <p:spPr>
          <a:xfrm>
            <a:off x="4071934" y="1643050"/>
            <a:ext cx="2428892" cy="714380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CRISIS SOCIAL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0" name="9 Cinta perforada"/>
          <p:cNvSpPr/>
          <p:nvPr/>
        </p:nvSpPr>
        <p:spPr>
          <a:xfrm>
            <a:off x="4500562" y="2986019"/>
            <a:ext cx="2428892" cy="785818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CRISIS INSTITUCIONAL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1" name="10 Cinta perforada"/>
          <p:cNvSpPr/>
          <p:nvPr/>
        </p:nvSpPr>
        <p:spPr>
          <a:xfrm>
            <a:off x="4355976" y="2323720"/>
            <a:ext cx="2571768" cy="714380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CRISIS AGRARIA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5" name="14 Abrir llave"/>
          <p:cNvSpPr/>
          <p:nvPr/>
        </p:nvSpPr>
        <p:spPr>
          <a:xfrm>
            <a:off x="3579536" y="4253290"/>
            <a:ext cx="714380" cy="1643074"/>
          </a:xfrm>
          <a:prstGeom prst="leftBrace">
            <a:avLst>
              <a:gd name="adj1" fmla="val 21878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1100"/>
          </a:p>
        </p:txBody>
      </p:sp>
      <p:sp>
        <p:nvSpPr>
          <p:cNvPr id="16" name="15 Cinta perforada"/>
          <p:cNvSpPr/>
          <p:nvPr/>
        </p:nvSpPr>
        <p:spPr>
          <a:xfrm>
            <a:off x="4111459" y="4253290"/>
            <a:ext cx="2357454" cy="785818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PRIMERA GUERRA PÚNICA </a:t>
            </a:r>
            <a:br>
              <a:rPr lang="es-MX" sz="1100" dirty="0" smtClean="0">
                <a:solidFill>
                  <a:schemeClr val="tx1"/>
                </a:solidFill>
              </a:rPr>
            </a:br>
            <a:r>
              <a:rPr lang="es-MX" sz="1100" dirty="0" smtClean="0">
                <a:solidFill>
                  <a:schemeClr val="tx1"/>
                </a:solidFill>
              </a:rPr>
              <a:t>(264 a. C.-241 a. C.)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17" name="16 Cinta perforada"/>
          <p:cNvSpPr/>
          <p:nvPr/>
        </p:nvSpPr>
        <p:spPr>
          <a:xfrm>
            <a:off x="4500562" y="5017338"/>
            <a:ext cx="2268808" cy="785818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SEGUNDA GUERRA PÚNICA </a:t>
            </a:r>
            <a:br>
              <a:rPr lang="es-MX" sz="1100" dirty="0" smtClean="0">
                <a:solidFill>
                  <a:schemeClr val="tx1"/>
                </a:solidFill>
              </a:rPr>
            </a:br>
            <a:r>
              <a:rPr lang="es-MX" sz="1100" dirty="0" smtClean="0">
                <a:solidFill>
                  <a:schemeClr val="tx1"/>
                </a:solidFill>
              </a:rPr>
              <a:t>(218 a. C.-201 a. C.)</a:t>
            </a: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95536" y="3062437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accent1"/>
                </a:solidFill>
              </a:rPr>
              <a:t>Hechos importantes </a:t>
            </a:r>
            <a:endParaRPr lang="es-MX" sz="1600" dirty="0">
              <a:solidFill>
                <a:schemeClr val="accent1"/>
              </a:solidFill>
            </a:endParaRPr>
          </a:p>
        </p:txBody>
      </p:sp>
      <p:sp>
        <p:nvSpPr>
          <p:cNvPr id="18" name="17 Cinta perforada"/>
          <p:cNvSpPr/>
          <p:nvPr/>
        </p:nvSpPr>
        <p:spPr>
          <a:xfrm>
            <a:off x="3750463" y="609408"/>
            <a:ext cx="2428892" cy="714380"/>
          </a:xfrm>
          <a:prstGeom prst="flowChartPunchedTap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PUGNA PATRICIOS Y PLEBEYOS</a:t>
            </a:r>
            <a:endParaRPr lang="es-E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6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>
            <a:normAutofit/>
          </a:bodyPr>
          <a:lstStyle/>
          <a:p>
            <a:r>
              <a:rPr lang="es-ES" sz="2400" dirty="0" smtClean="0">
                <a:solidFill>
                  <a:schemeClr val="accent1"/>
                </a:solidFill>
                <a:latin typeface="+mn-lt"/>
              </a:rPr>
              <a:t>Motines </a:t>
            </a:r>
            <a:endParaRPr lang="es-MX" sz="24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83568" y="1052736"/>
            <a:ext cx="7977208" cy="4705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 smtClean="0"/>
              <a:t>Concepto: motín </a:t>
            </a:r>
            <a:r>
              <a:rPr lang="es-MX" sz="2400" dirty="0"/>
              <a:t>es una revuelta</a:t>
            </a:r>
            <a:r>
              <a:rPr lang="es-MX" sz="2400" b="1" dirty="0"/>
              <a:t> </a:t>
            </a:r>
            <a:r>
              <a:rPr lang="es-MX" sz="2400" dirty="0"/>
              <a:t>o </a:t>
            </a:r>
            <a:r>
              <a:rPr lang="es-MX" sz="2400" dirty="0" smtClean="0"/>
              <a:t>rebelión multitudinaria </a:t>
            </a:r>
            <a:r>
              <a:rPr lang="es-MX" sz="2400" dirty="0"/>
              <a:t>contra el orden establecido. </a:t>
            </a:r>
            <a:endParaRPr lang="es-MX" sz="2400" dirty="0" smtClean="0"/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 smtClean="0"/>
              <a:t>Al interior de la ciudad romana,  se suscitan una serie de guerras civiles, rebeliones y levantamientos</a:t>
            </a:r>
            <a:r>
              <a:rPr lang="es-MX" sz="2400" dirty="0" smtClean="0"/>
              <a:t>.</a:t>
            </a:r>
          </a:p>
          <a:p>
            <a:pPr marL="0" indent="0">
              <a:buNone/>
            </a:pPr>
            <a:endParaRPr lang="es-MX" sz="2400" dirty="0" smtClean="0"/>
          </a:p>
          <a:p>
            <a:r>
              <a:rPr lang="es-MX" sz="2400" dirty="0"/>
              <a:t>El fracaso de la propuesta de reforma agraria que limitaba la extensión de los latifundios hecha por los hermanos Graco a mediados del s. II a.C. desembocó en una guerra civil entre el partido popular dirigido por Sila y el </a:t>
            </a:r>
            <a:r>
              <a:rPr lang="es-MX" sz="2400" dirty="0" smtClean="0"/>
              <a:t>aristocrático de Julio Cesar.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34288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2268159"/>
            <a:ext cx="22145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accent1"/>
                </a:solidFill>
              </a:rPr>
              <a:t>Pugna entre patricios y plebeyos </a:t>
            </a:r>
            <a:endParaRPr lang="es-ES" sz="2000" dirty="0">
              <a:solidFill>
                <a:schemeClr val="accent1"/>
              </a:solidFill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2459699" y="1679910"/>
            <a:ext cx="300830" cy="33024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3032210" y="1844824"/>
            <a:ext cx="5143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2000" dirty="0" smtClean="0"/>
              <a:t>El conflicto surge a partir de que los plebeyos obtienen una serie de derechos como a ser representado por dos magistrados especiales, los tribunos de la plebe.</a:t>
            </a:r>
          </a:p>
          <a:p>
            <a:pPr>
              <a:buFont typeface="Arial" pitchFamily="34" charset="0"/>
              <a:buChar char="•"/>
            </a:pPr>
            <a:endParaRPr lang="es-ES_tradnl" sz="2000" dirty="0" smtClean="0"/>
          </a:p>
          <a:p>
            <a:pPr>
              <a:buFont typeface="Arial" pitchFamily="34" charset="0"/>
              <a:buChar char="•"/>
            </a:pPr>
            <a:r>
              <a:rPr lang="es-ES_tradnl" sz="2000" dirty="0" smtClean="0"/>
              <a:t>Tenía facultades para convocar  a la asamblea de la plebe (</a:t>
            </a:r>
            <a:r>
              <a:rPr lang="es-ES_tradnl" sz="2000" i="1" dirty="0" err="1" smtClean="0"/>
              <a:t>concilium</a:t>
            </a:r>
            <a:r>
              <a:rPr lang="es-ES_tradnl" sz="2000" i="1" dirty="0" smtClean="0"/>
              <a:t> </a:t>
            </a:r>
            <a:r>
              <a:rPr lang="es-ES_tradnl" sz="2000" i="1" dirty="0" err="1" smtClean="0"/>
              <a:t>plebis</a:t>
            </a:r>
            <a:r>
              <a:rPr lang="es-ES_tradnl" sz="2000" dirty="0" smtClean="0"/>
              <a:t>) que dio origen a los plebiscitos, decisiones votadas  por la plebe y en un principio sólo a los plebeyos.</a:t>
            </a:r>
          </a:p>
          <a:p>
            <a:endParaRPr lang="es-ES_tradnl" sz="2000" dirty="0" smtClean="0"/>
          </a:p>
          <a:p>
            <a:endParaRPr lang="es-ES_tradnl" sz="2000" dirty="0" smtClean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3140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7158" y="321468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Crisis</a:t>
            </a:r>
            <a:r>
              <a:rPr lang="es-ES" sz="1600" dirty="0" smtClean="0">
                <a:solidFill>
                  <a:schemeClr val="tx2"/>
                </a:solidFill>
              </a:rPr>
              <a:t> </a:t>
            </a:r>
            <a:endParaRPr lang="es-MX" sz="1600" dirty="0">
              <a:solidFill>
                <a:schemeClr val="tx2"/>
              </a:solidFill>
            </a:endParaRPr>
          </a:p>
        </p:txBody>
      </p:sp>
      <p:sp>
        <p:nvSpPr>
          <p:cNvPr id="5" name="4 Abrir llave"/>
          <p:cNvSpPr/>
          <p:nvPr/>
        </p:nvSpPr>
        <p:spPr>
          <a:xfrm>
            <a:off x="1285852" y="571480"/>
            <a:ext cx="500066" cy="57150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1785918" y="857233"/>
            <a:ext cx="3643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/>
                </a:solidFill>
              </a:rPr>
              <a:t>Social </a:t>
            </a:r>
            <a:endParaRPr lang="es-MX" dirty="0" smtClean="0">
              <a:solidFill>
                <a:schemeClr val="accent1"/>
              </a:solidFill>
            </a:endParaRPr>
          </a:p>
          <a:p>
            <a:r>
              <a:rPr lang="es-MX" dirty="0" smtClean="0"/>
              <a:t>Choques entre patricios y plebeyos.</a:t>
            </a:r>
          </a:p>
          <a:p>
            <a:r>
              <a:rPr lang="es-MX" dirty="0" smtClean="0"/>
              <a:t>Dichas luchas sociales culminaron con la equiparación entre patricios y plebeyos.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1785918" y="2357431"/>
            <a:ext cx="58579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Agraria </a:t>
            </a:r>
            <a:endParaRPr lang="es-ES" dirty="0" smtClean="0">
              <a:solidFill>
                <a:schemeClr val="accent1"/>
              </a:solidFill>
            </a:endParaRPr>
          </a:p>
          <a:p>
            <a:r>
              <a:rPr lang="es-MX" dirty="0" smtClean="0"/>
              <a:t>Reforma agraria impulsada por </a:t>
            </a:r>
            <a:r>
              <a:rPr lang="es-MX" b="1" dirty="0" smtClean="0"/>
              <a:t>Espurio </a:t>
            </a:r>
            <a:r>
              <a:rPr lang="es-MX" b="1" dirty="0" err="1" smtClean="0"/>
              <a:t>Casio</a:t>
            </a:r>
            <a:r>
              <a:rPr lang="es-MX" dirty="0" smtClean="0"/>
              <a:t>, que mencionaba la distribución de la tierra entre los plebeyos.</a:t>
            </a:r>
          </a:p>
          <a:p>
            <a:r>
              <a:rPr lang="es-MX" dirty="0" smtClean="0"/>
              <a:t>La ley </a:t>
            </a:r>
            <a:r>
              <a:rPr lang="es-MX" dirty="0" err="1" smtClean="0"/>
              <a:t>Icilia</a:t>
            </a:r>
            <a:r>
              <a:rPr lang="es-MX" dirty="0" smtClean="0"/>
              <a:t> de </a:t>
            </a:r>
            <a:r>
              <a:rPr lang="es-MX" dirty="0" err="1" smtClean="0"/>
              <a:t>Aventio</a:t>
            </a:r>
            <a:r>
              <a:rPr lang="es-MX" dirty="0" smtClean="0"/>
              <a:t> que ordenaba el reparto del suelo entre los plebeyos más pobres.</a:t>
            </a:r>
          </a:p>
          <a:p>
            <a:r>
              <a:rPr lang="es-MX" dirty="0" smtClean="0"/>
              <a:t>Ley </a:t>
            </a:r>
            <a:r>
              <a:rPr lang="es-MX" dirty="0" err="1" smtClean="0"/>
              <a:t>Licinias-Sextias</a:t>
            </a:r>
            <a:r>
              <a:rPr lang="es-MX" dirty="0" smtClean="0"/>
              <a:t> limitaba la posesión del</a:t>
            </a:r>
            <a:r>
              <a:rPr lang="es-MX" i="1" dirty="0" smtClean="0"/>
              <a:t> </a:t>
            </a:r>
            <a:r>
              <a:rPr lang="es-MX" i="1" dirty="0" err="1" smtClean="0"/>
              <a:t>ager</a:t>
            </a:r>
            <a:r>
              <a:rPr lang="es-MX" i="1" dirty="0" smtClean="0"/>
              <a:t> </a:t>
            </a:r>
            <a:r>
              <a:rPr lang="es-MX" i="1" dirty="0" err="1" smtClean="0"/>
              <a:t>publicus</a:t>
            </a:r>
            <a:r>
              <a:rPr lang="es-MX" i="1" dirty="0" smtClean="0"/>
              <a:t>.</a:t>
            </a:r>
          </a:p>
          <a:p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857356" y="4357694"/>
            <a:ext cx="6000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Institucional </a:t>
            </a:r>
            <a:endParaRPr lang="es-ES" dirty="0" smtClean="0">
              <a:solidFill>
                <a:schemeClr val="accent1"/>
              </a:solidFill>
            </a:endParaRPr>
          </a:p>
          <a:p>
            <a:r>
              <a:rPr lang="es-MX" dirty="0" smtClean="0"/>
              <a:t>Las luchas por el poder entre patricios y plebeyos.</a:t>
            </a:r>
          </a:p>
          <a:p>
            <a:r>
              <a:rPr lang="es-MX" dirty="0" smtClean="0"/>
              <a:t>La crisis económica, demográfica, moral y religiosa surgen como consecuencia de las grandes conquistas, unidas al desgaste entre la lucha de clases, el problema de la tierra y el exceso de esclavos.</a:t>
            </a:r>
          </a:p>
          <a:p>
            <a:endParaRPr lang="es-ES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256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833853" y="3174543"/>
            <a:ext cx="1566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smtClean="0">
                <a:solidFill>
                  <a:schemeClr val="accent1"/>
                </a:solidFill>
              </a:rPr>
              <a:t>Guerras púnicas </a:t>
            </a:r>
            <a:endParaRPr lang="es-ES" sz="1600" dirty="0">
              <a:solidFill>
                <a:schemeClr val="accent1"/>
              </a:solidFill>
            </a:endParaRPr>
          </a:p>
        </p:txBody>
      </p:sp>
      <p:sp>
        <p:nvSpPr>
          <p:cNvPr id="7" name="6 Abrir llave"/>
          <p:cNvSpPr/>
          <p:nvPr/>
        </p:nvSpPr>
        <p:spPr>
          <a:xfrm>
            <a:off x="2119737" y="674213"/>
            <a:ext cx="428628" cy="55721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  <p:sp>
        <p:nvSpPr>
          <p:cNvPr id="8" name="7 CuadroTexto"/>
          <p:cNvSpPr txBox="1"/>
          <p:nvPr/>
        </p:nvSpPr>
        <p:spPr>
          <a:xfrm>
            <a:off x="2405489" y="1245717"/>
            <a:ext cx="1262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tx2"/>
                </a:solidFill>
              </a:rPr>
              <a:t>PRIMERA </a:t>
            </a:r>
          </a:p>
          <a:p>
            <a:r>
              <a:rPr lang="es-ES" sz="1600" dirty="0" smtClean="0">
                <a:solidFill>
                  <a:schemeClr val="tx2"/>
                </a:solidFill>
              </a:rPr>
              <a:t>GUERRA</a:t>
            </a:r>
          </a:p>
          <a:p>
            <a:r>
              <a:rPr lang="es-MX" sz="1600" dirty="0" smtClean="0">
                <a:solidFill>
                  <a:schemeClr val="tx2"/>
                </a:solidFill>
              </a:rPr>
              <a:t>(264 a. C.-241 a. C.)</a:t>
            </a:r>
            <a:endParaRPr lang="es-ES" sz="1600" dirty="0" smtClean="0">
              <a:solidFill>
                <a:schemeClr val="tx2"/>
              </a:solidFill>
            </a:endParaRPr>
          </a:p>
          <a:p>
            <a:endParaRPr lang="es-ES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05489" y="4246113"/>
            <a:ext cx="12858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tx2"/>
                </a:solidFill>
              </a:rPr>
              <a:t>SEGUNDA </a:t>
            </a:r>
          </a:p>
          <a:p>
            <a:r>
              <a:rPr lang="es-ES" sz="1600" dirty="0" smtClean="0">
                <a:solidFill>
                  <a:schemeClr val="tx2"/>
                </a:solidFill>
              </a:rPr>
              <a:t>GUERRA</a:t>
            </a:r>
          </a:p>
          <a:p>
            <a:r>
              <a:rPr lang="es-MX" sz="1600" dirty="0" smtClean="0">
                <a:solidFill>
                  <a:schemeClr val="tx2"/>
                </a:solidFill>
              </a:rPr>
              <a:t>(218 a. C.-201 a. C.)</a:t>
            </a:r>
            <a:endParaRPr lang="es-ES" sz="1600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834249" y="817089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*Conflicto local  entre Sicilia  y Siracusa</a:t>
            </a:r>
            <a:endParaRPr lang="es-ES" sz="1600" dirty="0"/>
          </a:p>
        </p:txBody>
      </p:sp>
      <p:sp>
        <p:nvSpPr>
          <p:cNvPr id="11" name="10 Abrir llave"/>
          <p:cNvSpPr/>
          <p:nvPr/>
        </p:nvSpPr>
        <p:spPr>
          <a:xfrm>
            <a:off x="3619935" y="745651"/>
            <a:ext cx="71438" cy="24288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  <p:sp>
        <p:nvSpPr>
          <p:cNvPr id="12" name="11 CuadroTexto"/>
          <p:cNvSpPr txBox="1"/>
          <p:nvPr/>
        </p:nvSpPr>
        <p:spPr>
          <a:xfrm>
            <a:off x="3762811" y="1960097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* Roma obtuvo la isla de Sicilia</a:t>
            </a:r>
            <a:endParaRPr lang="es-ES" sz="1600" dirty="0"/>
          </a:p>
        </p:txBody>
      </p:sp>
      <p:sp>
        <p:nvSpPr>
          <p:cNvPr id="14" name="13 Abrir llave"/>
          <p:cNvSpPr/>
          <p:nvPr/>
        </p:nvSpPr>
        <p:spPr>
          <a:xfrm>
            <a:off x="3619934" y="3603171"/>
            <a:ext cx="244469" cy="17201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  <p:sp>
        <p:nvSpPr>
          <p:cNvPr id="15" name="14 CuadroTexto"/>
          <p:cNvSpPr txBox="1"/>
          <p:nvPr/>
        </p:nvSpPr>
        <p:spPr>
          <a:xfrm>
            <a:off x="3864404" y="4738556"/>
            <a:ext cx="3595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* Se desarrollo en: Italia, Hispania  y Sicilia.</a:t>
            </a:r>
            <a:endParaRPr lang="es-ES" sz="16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762810" y="3603171"/>
            <a:ext cx="3666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*Se inició tras el asedio y conquista de Sagunto por parte de Aníbal</a:t>
            </a:r>
            <a:endParaRPr lang="es-ES" sz="16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777889" y="4181583"/>
            <a:ext cx="3834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*Permitió a Roma declarar la guerra a Cartago.</a:t>
            </a:r>
            <a:endParaRPr lang="es-ES" sz="16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834249" y="2674477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*Se desarrollo en el mar </a:t>
            </a:r>
            <a:r>
              <a:rPr lang="es-ES" sz="1600" dirty="0" err="1" smtClean="0"/>
              <a:t>Mediterraneo</a:t>
            </a:r>
            <a:r>
              <a:rPr lang="es-ES" sz="1600" dirty="0" smtClean="0"/>
              <a:t> </a:t>
            </a:r>
            <a:endParaRPr lang="es-ES" sz="1600" dirty="0"/>
          </a:p>
        </p:txBody>
      </p:sp>
      <p:sp>
        <p:nvSpPr>
          <p:cNvPr id="2" name="1 Rectángulo"/>
          <p:cNvSpPr/>
          <p:nvPr/>
        </p:nvSpPr>
        <p:spPr>
          <a:xfrm>
            <a:off x="2405464" y="5351052"/>
            <a:ext cx="5206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TERCERA GUERRA PÚNICA</a:t>
            </a:r>
            <a:r>
              <a:rPr lang="es-ES" sz="1600" b="1" dirty="0" smtClean="0"/>
              <a:t>:</a:t>
            </a:r>
            <a:r>
              <a:rPr lang="es-ES" sz="1600" dirty="0" smtClean="0"/>
              <a:t> </a:t>
            </a:r>
          </a:p>
          <a:p>
            <a:r>
              <a:rPr lang="es-ES" sz="1600" dirty="0" smtClean="0"/>
              <a:t>(</a:t>
            </a:r>
            <a:r>
              <a:rPr lang="es-ES" sz="1600" dirty="0"/>
              <a:t>149 A.C. -146 A.C.) </a:t>
            </a:r>
            <a:r>
              <a:rPr lang="es-ES" sz="1600" dirty="0" smtClean="0"/>
              <a:t>  * los </a:t>
            </a:r>
            <a:r>
              <a:rPr lang="es-ES" sz="1600" dirty="0"/>
              <a:t>romanos destruyeron Cartago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236220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9800" y="766445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Mapa de la expansión territorial durante la república </a:t>
            </a:r>
            <a:endParaRPr lang="es-MX" dirty="0"/>
          </a:p>
        </p:txBody>
      </p:sp>
      <p:pic>
        <p:nvPicPr>
          <p:cNvPr id="2050" name="Picture 2" descr="Resultado de imagen para mapa dela republica rom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92088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11560" y="5085184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/>
              <a:t>Fuente https://www.google.com.mx/search?q=mapa+de+roma+antigua&amp;espv=2&amp;biw=1600&amp;bih=745&amp;tbm=isch&amp;imgil=ds-rHga6BXvfEM%253A%253BLGCewxHvGum4pM%253Bhttps%25253A%25252F%25252Fmaterialescienciassociales.wordpress.com%25252Ftag%25252Fantigua-roma%25252F&amp;source=iu&amp;pf=m&amp;fir=ds-rHga6BXvfEM%253A%252CLGCewxHvGum4pM%252C_&amp;usg=__6il-lWtr4LL-LM7qTVxjADaq1rA%3D&amp;ved=0ahUKEwiu4Y2L2tXPAhUH0YMKHdUXA1UQyjcINA&amp;ei=JWf-V-66HIeijwTVr4yoBQ#tbm=isch&amp;q=mapa+dela+republica+romana&amp;imgrc=VnyXaElYnDcVeM%3A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183234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00430" y="1643050"/>
            <a:ext cx="2286016" cy="6338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dirty="0" smtClean="0">
              <a:solidFill>
                <a:schemeClr val="tx1"/>
              </a:solidFill>
            </a:endParaRPr>
          </a:p>
          <a:p>
            <a:pPr algn="ctr"/>
            <a:r>
              <a:rPr lang="es-ES_tradnl" sz="2000" dirty="0" smtClean="0">
                <a:solidFill>
                  <a:schemeClr val="tx1"/>
                </a:solidFill>
              </a:rPr>
              <a:t>TRIUNVIRATOS</a:t>
            </a: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350264" y="2571744"/>
            <a:ext cx="4643470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El triunvirato es un consejo o magistratura de la antigua Roma, compuesto por tres hombres conocidos como triunviros</a:t>
            </a:r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 rot="16200000" flipH="1">
            <a:off x="5679289" y="4464851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467544" y="4107661"/>
            <a:ext cx="3929090" cy="16430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Primer Triunvirato :</a:t>
            </a:r>
            <a:r>
              <a:rPr lang="es-MX" dirty="0" smtClean="0"/>
              <a:t>este término se utilizó para denominar la alianza política en </a:t>
            </a:r>
            <a:r>
              <a:rPr lang="es-MX" b="1" dirty="0" smtClean="0"/>
              <a:t>el 60 a.C</a:t>
            </a:r>
            <a:r>
              <a:rPr lang="es-MX" dirty="0" smtClean="0"/>
              <a:t>. por </a:t>
            </a:r>
            <a:r>
              <a:rPr lang="es-MX" b="1" dirty="0" smtClean="0">
                <a:solidFill>
                  <a:schemeClr val="tx2"/>
                </a:solidFill>
              </a:rPr>
              <a:t>Pompeyo Magno, Julio César y Marco Licinio Craso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57752" y="4107661"/>
            <a:ext cx="4071966" cy="16430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b="1" dirty="0" smtClean="0"/>
              <a:t>Segundo triunvirato:</a:t>
            </a:r>
            <a:r>
              <a:rPr lang="es-MX" dirty="0" smtClean="0"/>
              <a:t> constituye una división del gobierno de Roma. Entre </a:t>
            </a:r>
            <a:r>
              <a:rPr lang="es-MX" b="1" dirty="0" smtClean="0">
                <a:solidFill>
                  <a:schemeClr val="tx2"/>
                </a:solidFill>
              </a:rPr>
              <a:t>Octavio Augusto, Marco Antonio y Marco Emilio Lépido </a:t>
            </a:r>
            <a:r>
              <a:rPr lang="es-MX" dirty="0" smtClean="0"/>
              <a:t>en el </a:t>
            </a:r>
            <a:r>
              <a:rPr lang="es-MX" b="1" dirty="0" smtClean="0"/>
              <a:t>43 a.C</a:t>
            </a:r>
            <a:r>
              <a:rPr lang="es-MX" dirty="0" smtClean="0"/>
              <a:t>. tras el asesinato de César.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408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441571"/>
              </p:ext>
            </p:extLst>
          </p:nvPr>
        </p:nvGraphicFramePr>
        <p:xfrm>
          <a:off x="683568" y="1340768"/>
          <a:ext cx="7772400" cy="4948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971600" y="7647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/>
                </a:solidFill>
              </a:rPr>
              <a:t>Fuentes del derecho 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3968" y="2924944"/>
            <a:ext cx="100811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200" dirty="0" smtClean="0"/>
              <a:t>Lo que el pueblo manda , lo que el pueblo establece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19525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Forma libre"/>
          <p:cNvSpPr/>
          <p:nvPr/>
        </p:nvSpPr>
        <p:spPr>
          <a:xfrm>
            <a:off x="3236913" y="2890838"/>
            <a:ext cx="1692275" cy="790575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 smtClean="0"/>
              <a:t>SENADOCONSULTOS</a:t>
            </a:r>
            <a:endParaRPr lang="es-MX" sz="1000" dirty="0"/>
          </a:p>
        </p:txBody>
      </p:sp>
      <p:sp>
        <p:nvSpPr>
          <p:cNvPr id="33" name="32 Forma libre"/>
          <p:cNvSpPr/>
          <p:nvPr/>
        </p:nvSpPr>
        <p:spPr>
          <a:xfrm>
            <a:off x="3370263" y="4106863"/>
            <a:ext cx="1630362" cy="762000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/>
              <a:t>EDICTO DE LOS MAGISTRADOS</a:t>
            </a:r>
          </a:p>
        </p:txBody>
      </p:sp>
      <p:sp>
        <p:nvSpPr>
          <p:cNvPr id="34" name="33 Forma libre"/>
          <p:cNvSpPr/>
          <p:nvPr/>
        </p:nvSpPr>
        <p:spPr>
          <a:xfrm>
            <a:off x="3216275" y="1646238"/>
            <a:ext cx="1712913" cy="742950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/>
              <a:t>PLEBICITOS</a:t>
            </a:r>
          </a:p>
        </p:txBody>
      </p:sp>
      <p:sp>
        <p:nvSpPr>
          <p:cNvPr id="35" name="34 Forma libre"/>
          <p:cNvSpPr/>
          <p:nvPr/>
        </p:nvSpPr>
        <p:spPr>
          <a:xfrm>
            <a:off x="3214688" y="642938"/>
            <a:ext cx="1714500" cy="792162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/>
              <a:t>LEY</a:t>
            </a:r>
          </a:p>
        </p:txBody>
      </p:sp>
      <p:sp>
        <p:nvSpPr>
          <p:cNvPr id="36" name="35 Forma libre"/>
          <p:cNvSpPr/>
          <p:nvPr/>
        </p:nvSpPr>
        <p:spPr>
          <a:xfrm>
            <a:off x="595947" y="2775858"/>
            <a:ext cx="1785937" cy="857250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 smtClean="0"/>
              <a:t>Fuentes del derecho en la República </a:t>
            </a:r>
            <a:endParaRPr lang="es-MX" sz="1000" dirty="0"/>
          </a:p>
        </p:txBody>
      </p:sp>
      <p:sp>
        <p:nvSpPr>
          <p:cNvPr id="37" name="36 Forma libre"/>
          <p:cNvSpPr/>
          <p:nvPr/>
        </p:nvSpPr>
        <p:spPr>
          <a:xfrm>
            <a:off x="3370263" y="5445125"/>
            <a:ext cx="1701800" cy="762000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algn="ctr" defTabSz="2533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/>
              <a:t>JURISPRUDENCIA</a:t>
            </a:r>
          </a:p>
        </p:txBody>
      </p:sp>
      <p:cxnSp>
        <p:nvCxnSpPr>
          <p:cNvPr id="39" name="38 Conector recto de flecha"/>
          <p:cNvCxnSpPr/>
          <p:nvPr/>
        </p:nvCxnSpPr>
        <p:spPr>
          <a:xfrm>
            <a:off x="2381884" y="3286125"/>
            <a:ext cx="988379" cy="11572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2381884" y="3252788"/>
            <a:ext cx="855029" cy="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5" name="44 Conector recto de flecha"/>
          <p:cNvCxnSpPr/>
          <p:nvPr/>
        </p:nvCxnSpPr>
        <p:spPr>
          <a:xfrm flipV="1">
            <a:off x="2381884" y="2017714"/>
            <a:ext cx="855029" cy="1186769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7" name="46 Conector recto de flecha"/>
          <p:cNvCxnSpPr/>
          <p:nvPr/>
        </p:nvCxnSpPr>
        <p:spPr>
          <a:xfrm flipV="1">
            <a:off x="2381884" y="1039019"/>
            <a:ext cx="855029" cy="216546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50" name="49 Conector recto de flecha"/>
          <p:cNvCxnSpPr/>
          <p:nvPr/>
        </p:nvCxnSpPr>
        <p:spPr>
          <a:xfrm>
            <a:off x="2381884" y="3300413"/>
            <a:ext cx="958443" cy="23749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62" name="61 Forma libre"/>
          <p:cNvSpPr/>
          <p:nvPr/>
        </p:nvSpPr>
        <p:spPr>
          <a:xfrm>
            <a:off x="6228184" y="560375"/>
            <a:ext cx="1843087" cy="1154113"/>
          </a:xfrm>
          <a:custGeom>
            <a:avLst/>
            <a:gdLst>
              <a:gd name="connsiteX0" fmla="*/ 0 w 2163534"/>
              <a:gd name="connsiteY0" fmla="*/ 108177 h 1081767"/>
              <a:gd name="connsiteX1" fmla="*/ 108177 w 2163534"/>
              <a:gd name="connsiteY1" fmla="*/ 0 h 1081767"/>
              <a:gd name="connsiteX2" fmla="*/ 2055357 w 2163534"/>
              <a:gd name="connsiteY2" fmla="*/ 0 h 1081767"/>
              <a:gd name="connsiteX3" fmla="*/ 2163534 w 2163534"/>
              <a:gd name="connsiteY3" fmla="*/ 108177 h 1081767"/>
              <a:gd name="connsiteX4" fmla="*/ 2163534 w 2163534"/>
              <a:gd name="connsiteY4" fmla="*/ 973590 h 1081767"/>
              <a:gd name="connsiteX5" fmla="*/ 2055357 w 2163534"/>
              <a:gd name="connsiteY5" fmla="*/ 1081767 h 1081767"/>
              <a:gd name="connsiteX6" fmla="*/ 108177 w 2163534"/>
              <a:gd name="connsiteY6" fmla="*/ 1081767 h 1081767"/>
              <a:gd name="connsiteX7" fmla="*/ 0 w 2163534"/>
              <a:gd name="connsiteY7" fmla="*/ 973590 h 1081767"/>
              <a:gd name="connsiteX8" fmla="*/ 0 w 2163534"/>
              <a:gd name="connsiteY8" fmla="*/ 108177 h 10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63534" h="1081767">
                <a:moveTo>
                  <a:pt x="0" y="108177"/>
                </a:moveTo>
                <a:cubicBezTo>
                  <a:pt x="0" y="48432"/>
                  <a:pt x="48432" y="0"/>
                  <a:pt x="108177" y="0"/>
                </a:cubicBezTo>
                <a:lnTo>
                  <a:pt x="2055357" y="0"/>
                </a:lnTo>
                <a:cubicBezTo>
                  <a:pt x="2115102" y="0"/>
                  <a:pt x="2163534" y="48432"/>
                  <a:pt x="2163534" y="108177"/>
                </a:cubicBezTo>
                <a:lnTo>
                  <a:pt x="2163534" y="973590"/>
                </a:lnTo>
                <a:cubicBezTo>
                  <a:pt x="2163534" y="1033335"/>
                  <a:pt x="2115102" y="1081767"/>
                  <a:pt x="2055357" y="1081767"/>
                </a:cubicBezTo>
                <a:lnTo>
                  <a:pt x="108177" y="1081767"/>
                </a:lnTo>
                <a:cubicBezTo>
                  <a:pt x="48432" y="1081767"/>
                  <a:pt x="0" y="1033335"/>
                  <a:pt x="0" y="973590"/>
                </a:cubicBezTo>
                <a:lnTo>
                  <a:pt x="0" y="108177"/>
                </a:lnTo>
                <a:close/>
              </a:path>
            </a:pathLst>
          </a:cu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7879" tIns="67879" rIns="67879" bIns="67879" spcCol="1270" anchor="ctr"/>
          <a:lstStyle/>
          <a:p>
            <a:pPr defTabSz="2533650" fontAlgn="auto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s-MX" sz="1200" dirty="0"/>
              <a:t>CONCEPTO</a:t>
            </a:r>
          </a:p>
          <a:p>
            <a:pPr defTabSz="2533650" fontAlgn="auto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s-MX" sz="1200" dirty="0"/>
              <a:t>PARTES DE LA LEY</a:t>
            </a:r>
          </a:p>
          <a:p>
            <a:pPr defTabSz="2533650" fontAlgn="auto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s-MX" sz="1200" dirty="0"/>
              <a:t>CLASIFICACIÓN</a:t>
            </a:r>
          </a:p>
          <a:p>
            <a:pPr defTabSz="2533650" fontAlgn="auto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s-MX" sz="1200" dirty="0"/>
              <a:t>LEY DE LAS XII TABLAS</a:t>
            </a:r>
          </a:p>
        </p:txBody>
      </p:sp>
      <p:sp>
        <p:nvSpPr>
          <p:cNvPr id="2" name="1 Flecha derecha"/>
          <p:cNvSpPr/>
          <p:nvPr/>
        </p:nvSpPr>
        <p:spPr>
          <a:xfrm>
            <a:off x="5362091" y="967386"/>
            <a:ext cx="580057" cy="340090"/>
          </a:xfrm>
          <a:prstGeom prst="rightArrow">
            <a:avLst/>
          </a:prstGeo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773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69977" y="1268760"/>
            <a:ext cx="6336704" cy="47394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   </a:t>
            </a:r>
            <a:r>
              <a:rPr lang="es-ES" sz="2000" dirty="0" smtClean="0">
                <a:cs typeface="Arial" pitchFamily="34" charset="0"/>
              </a:rPr>
              <a:t>Abarca desde el 510 </a:t>
            </a:r>
            <a:r>
              <a:rPr lang="es-ES" sz="2000" dirty="0" err="1" smtClean="0">
                <a:cs typeface="Arial" pitchFamily="34" charset="0"/>
              </a:rPr>
              <a:t>a.C</a:t>
            </a:r>
            <a:r>
              <a:rPr lang="es-ES" sz="2000" dirty="0" smtClean="0">
                <a:cs typeface="Arial" pitchFamily="34" charset="0"/>
              </a:rPr>
              <a:t> , cuando se pone fin a </a:t>
            </a:r>
            <a:r>
              <a:rPr lang="es-ES" sz="2000" dirty="0" smtClean="0">
                <a:cs typeface="Arial" pitchFamily="34" charset="0"/>
              </a:rPr>
              <a:t>la monarquía </a:t>
            </a:r>
            <a:r>
              <a:rPr lang="es-ES" sz="2000" dirty="0" smtClean="0">
                <a:cs typeface="Arial" pitchFamily="34" charset="0"/>
              </a:rPr>
              <a:t>con la expulsión del último rey Tarquino «El Soberbio», hasta el 27 </a:t>
            </a:r>
            <a:r>
              <a:rPr lang="es-ES" sz="2000" dirty="0" err="1" smtClean="0">
                <a:cs typeface="Arial" pitchFamily="34" charset="0"/>
              </a:rPr>
              <a:t>a.C</a:t>
            </a:r>
            <a:r>
              <a:rPr lang="es-ES" sz="2000" dirty="0" smtClean="0">
                <a:cs typeface="Arial" pitchFamily="34" charset="0"/>
              </a:rPr>
              <a:t>; fecha en que inicia el imperio.</a:t>
            </a:r>
          </a:p>
          <a:p>
            <a:pPr algn="just">
              <a:buNone/>
            </a:pPr>
            <a:r>
              <a:rPr lang="es-ES" sz="2000" dirty="0" smtClean="0">
                <a:cs typeface="Arial" pitchFamily="34" charset="0"/>
              </a:rPr>
              <a:t>    Etimológicamente: republica proviene del latín </a:t>
            </a:r>
            <a:r>
              <a:rPr lang="es-ES" sz="2000" b="1" i="1" dirty="0" smtClean="0">
                <a:solidFill>
                  <a:schemeClr val="accent1"/>
                </a:solidFill>
                <a:cs typeface="Arial" pitchFamily="34" charset="0"/>
              </a:rPr>
              <a:t>res(cosa)</a:t>
            </a:r>
            <a:r>
              <a:rPr lang="es-ES" sz="2000" b="1" i="1" dirty="0" smtClean="0">
                <a:cs typeface="Arial" pitchFamily="34" charset="0"/>
              </a:rPr>
              <a:t> y </a:t>
            </a:r>
            <a:r>
              <a:rPr lang="es-ES" sz="2000" b="1" i="1" dirty="0" err="1" smtClean="0">
                <a:solidFill>
                  <a:schemeClr val="accent1"/>
                </a:solidFill>
                <a:cs typeface="Arial" pitchFamily="34" charset="0"/>
              </a:rPr>
              <a:t>publicae</a:t>
            </a:r>
            <a:r>
              <a:rPr lang="es-ES" sz="2000" b="1" i="1" dirty="0" smtClean="0">
                <a:solidFill>
                  <a:schemeClr val="accent1"/>
                </a:solidFill>
                <a:cs typeface="Arial" pitchFamily="34" charset="0"/>
              </a:rPr>
              <a:t> (</a:t>
            </a:r>
            <a:r>
              <a:rPr lang="es-ES" sz="2000" b="1" i="1" dirty="0" smtClean="0">
                <a:solidFill>
                  <a:schemeClr val="accent1"/>
                </a:solidFill>
                <a:cs typeface="Arial" pitchFamily="34" charset="0"/>
              </a:rPr>
              <a:t>público</a:t>
            </a:r>
            <a:r>
              <a:rPr lang="es-ES" sz="2000" b="1" i="1" dirty="0" smtClean="0">
                <a:solidFill>
                  <a:schemeClr val="accent1"/>
                </a:solidFill>
                <a:cs typeface="Arial" pitchFamily="34" charset="0"/>
              </a:rPr>
              <a:t>)</a:t>
            </a:r>
            <a:r>
              <a:rPr lang="es-ES" sz="2000" dirty="0" smtClean="0">
                <a:cs typeface="Arial" pitchFamily="34" charset="0"/>
              </a:rPr>
              <a:t>, por  consiguiente entendemos que su significado es </a:t>
            </a:r>
            <a:r>
              <a:rPr lang="es-ES" sz="2000" b="1" i="1" dirty="0" smtClean="0">
                <a:solidFill>
                  <a:schemeClr val="accent1"/>
                </a:solidFill>
                <a:cs typeface="Arial" pitchFamily="34" charset="0"/>
              </a:rPr>
              <a:t>la cosa publica, lo público.</a:t>
            </a:r>
            <a:endParaRPr lang="es-MX" sz="2000" dirty="0" smtClean="0">
              <a:solidFill>
                <a:schemeClr val="accent1"/>
              </a:solidFill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La alta magistratura y el poder fueron confiados a dos cónsules </a:t>
            </a:r>
            <a:r>
              <a:rPr lang="es-MX" sz="2000" dirty="0">
                <a:cs typeface="Arial" pitchFamily="34" charset="0"/>
              </a:rPr>
              <a:t>e</a:t>
            </a:r>
            <a:r>
              <a:rPr lang="es-MX" sz="2000" dirty="0" smtClean="0">
                <a:cs typeface="Arial" pitchFamily="34" charset="0"/>
              </a:rPr>
              <a:t>legidos anualmente entre los patricios.</a:t>
            </a:r>
          </a:p>
          <a:p>
            <a:pPr algn="just">
              <a:buNone/>
            </a:pPr>
            <a:r>
              <a:rPr lang="es-MX" sz="2000" dirty="0" smtClean="0">
                <a:cs typeface="Arial" pitchFamily="34" charset="0"/>
              </a:rPr>
              <a:t>    En este periodo los plebeyos obtienen  una serie de derechos y beneficios como el asumir un cargo público, el contar con una ley de carácter general. </a:t>
            </a:r>
            <a:endParaRPr lang="es-MX" sz="2000" dirty="0"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87624" y="645067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accent1"/>
                </a:solidFill>
              </a:rPr>
              <a:t>Resumen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209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050963"/>
              </p:ext>
            </p:extLst>
          </p:nvPr>
        </p:nvGraphicFramePr>
        <p:xfrm>
          <a:off x="2123728" y="980728"/>
          <a:ext cx="554461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3635896" y="87736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Clases de leyes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594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376863"/>
              </p:ext>
            </p:extLst>
          </p:nvPr>
        </p:nvGraphicFramePr>
        <p:xfrm>
          <a:off x="808382" y="2204864"/>
          <a:ext cx="7147994" cy="329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808382" y="7647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Estructura de la ley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6075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2 Marcador de contenido"/>
          <p:cNvSpPr>
            <a:spLocks noGrp="1"/>
          </p:cNvSpPr>
          <p:nvPr>
            <p:ph sz="half" idx="1"/>
          </p:nvPr>
        </p:nvSpPr>
        <p:spPr>
          <a:xfrm>
            <a:off x="827584" y="1052736"/>
            <a:ext cx="4300538" cy="45720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El contenido quedo distribuido de la siguiente manera: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I y II trataban sobre la organización y el procedimiento judicial.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III, acerca de los deudores insolventes.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IV, sobre la patria potestad.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V, la tutela y la curatela.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VI, sobre la propiedad.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VII, acerca de las servidumbres.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VIII, derecho penal.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 IX, referida al derecho publico y a las relaciones con enemigos.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Tabal X, derecho sagrado.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200" dirty="0" smtClean="0"/>
              <a:t>Tablas XI y XII, constituyen el complemento de las anteriores.</a:t>
            </a:r>
          </a:p>
        </p:txBody>
      </p:sp>
      <p:pic>
        <p:nvPicPr>
          <p:cNvPr id="39940" name="4 Marcador de contenido" descr="http://www.santiagoapostol.net/latin/12tabla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52975" y="1202531"/>
            <a:ext cx="3448050" cy="2581275"/>
          </a:xfrm>
          <a:noFill/>
        </p:spPr>
      </p:pic>
    </p:spTree>
    <p:extLst>
      <p:ext uri="{BB962C8B-B14F-4D97-AF65-F5344CB8AC3E}">
        <p14:creationId xmlns:p14="http://schemas.microsoft.com/office/powerpoint/2010/main" val="13359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1052736"/>
            <a:ext cx="81369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 smtClean="0"/>
              <a:t>BERNAL B. (2010), Historia Del Derecho Romano, Porrúa: México, pp. 74-81, 98-112 ,162-167.</a:t>
            </a:r>
          </a:p>
          <a:p>
            <a:pPr>
              <a:buNone/>
            </a:pPr>
            <a:r>
              <a:rPr lang="es-MX" sz="1600" dirty="0" err="1" smtClean="0"/>
              <a:t>MORINEAU</a:t>
            </a:r>
            <a:r>
              <a:rPr lang="es-MX" sz="1600" dirty="0" smtClean="0"/>
              <a:t> I. (2010). </a:t>
            </a:r>
            <a:r>
              <a:rPr lang="es-MX" sz="1600" dirty="0" smtClean="0"/>
              <a:t>Derecho romano , </a:t>
            </a:r>
            <a:r>
              <a:rPr lang="es-MX" sz="1600" dirty="0" smtClean="0"/>
              <a:t>Oxford: México </a:t>
            </a:r>
          </a:p>
          <a:p>
            <a:pPr fontAlgn="base">
              <a:spcAft>
                <a:spcPct val="0"/>
              </a:spcAft>
            </a:pPr>
            <a:r>
              <a:rPr lang="es-MX" sz="1600" dirty="0" err="1" smtClean="0"/>
              <a:t>Feliciani</a:t>
            </a:r>
            <a:r>
              <a:rPr lang="es-MX" sz="1600" dirty="0" smtClean="0"/>
              <a:t>, Nicola(2007), </a:t>
            </a:r>
            <a:r>
              <a:rPr lang="es-MX" sz="1600" i="1" dirty="0" smtClean="0"/>
              <a:t>La </a:t>
            </a:r>
            <a:r>
              <a:rPr lang="es-MX" sz="1600" i="1" dirty="0" err="1" smtClean="0"/>
              <a:t>Rivolta</a:t>
            </a:r>
            <a:r>
              <a:rPr lang="es-MX" sz="1600" i="1" dirty="0" smtClean="0"/>
              <a:t> del </a:t>
            </a:r>
            <a:r>
              <a:rPr lang="es-MX" sz="1600" i="1" dirty="0" err="1" smtClean="0"/>
              <a:t>Sucrone</a:t>
            </a:r>
            <a:r>
              <a:rPr lang="es-MX" sz="1600" i="1" dirty="0" smtClean="0">
                <a:hlinkClick r:id="rId2" tooltip="Versión PDF de La Rivolta del Sucrone"/>
              </a:rPr>
              <a:t> </a:t>
            </a:r>
            <a:r>
              <a:rPr lang="es-MX" sz="1600" i="1" dirty="0" smtClean="0"/>
              <a:t>,</a:t>
            </a:r>
            <a:r>
              <a:rPr lang="es-MX" sz="1600" dirty="0" smtClean="0"/>
              <a:t> Alicante</a:t>
            </a:r>
            <a:r>
              <a:rPr lang="es-MX" sz="1600" i="1" dirty="0" smtClean="0"/>
              <a:t>: España </a:t>
            </a:r>
          </a:p>
          <a:p>
            <a:pPr lvl="0" fontAlgn="base">
              <a:spcAft>
                <a:spcPct val="0"/>
              </a:spcAft>
              <a:buNone/>
            </a:pPr>
            <a:r>
              <a:rPr lang="es-MX" sz="1600" dirty="0" smtClean="0"/>
              <a:t> Referencias electrónicas </a:t>
            </a:r>
          </a:p>
          <a:p>
            <a:pPr lvl="0" fontAlgn="base">
              <a:spcAft>
                <a:spcPct val="0"/>
              </a:spcAft>
              <a:buNone/>
            </a:pPr>
            <a:endParaRPr lang="es-MX" sz="1600" dirty="0" smtClean="0"/>
          </a:p>
          <a:p>
            <a:pPr lvl="0" fontAlgn="base">
              <a:spcAft>
                <a:spcPct val="0"/>
              </a:spcAft>
              <a:buNone/>
            </a:pPr>
            <a:r>
              <a:rPr lang="es-MX" sz="1600" dirty="0" smtClean="0"/>
              <a:t>PORTAL</a:t>
            </a:r>
            <a:r>
              <a:rPr lang="es-MX" sz="1600" dirty="0"/>
              <a:t>: Historia | Biblioteca Virtual Miguel de Cervantes | Historiadores de nuestro tiempo</a:t>
            </a:r>
          </a:p>
          <a:p>
            <a:pPr lvl="0" algn="just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s-MX" sz="1600" dirty="0" smtClean="0"/>
              <a:t>Guerras </a:t>
            </a:r>
            <a:r>
              <a:rPr lang="es-MX" sz="1600" dirty="0"/>
              <a:t>Púnicas, España -- Historia -- 218 a.C.-414 (Periodo romano) </a:t>
            </a:r>
          </a:p>
          <a:p>
            <a:pPr algn="just"/>
            <a:r>
              <a:rPr lang="es-MX" sz="1600" dirty="0"/>
              <a:t>http://www.elergonomista.com/derechoromano/repromana.htm</a:t>
            </a:r>
          </a:p>
          <a:p>
            <a:pPr algn="just"/>
            <a:r>
              <a:rPr lang="es-MX" sz="1600" dirty="0">
                <a:hlinkClick r:id="rId3"/>
              </a:rPr>
              <a:t>http://</a:t>
            </a:r>
            <a:r>
              <a:rPr lang="es-MX" sz="1600" dirty="0" smtClean="0">
                <a:hlinkClick r:id="rId3"/>
              </a:rPr>
              <a:t>www.imperioromano.com/128/cronologia-general.html</a:t>
            </a:r>
            <a:endParaRPr lang="es-MX" sz="1600" dirty="0" smtClean="0"/>
          </a:p>
          <a:p>
            <a:pPr algn="just"/>
            <a:r>
              <a:rPr lang="es-MX" sz="1600" dirty="0" smtClean="0"/>
              <a:t>Magistraturas cuadro: </a:t>
            </a:r>
            <a:r>
              <a:rPr lang="es-MX" sz="1600" dirty="0" smtClean="0"/>
              <a:t>https://www.google.com.mx/search?hl=es&amp;authuser=0&amp;site=imghp&amp;tbm=isch&amp;source=hp&amp;biw=1600&amp;bih=745&amp;q=magistraturas+romanas&amp;oq=magistraturas&amp;gs_l=img.1.0.0l8.1258.3285.0.5100.13.9.0.4.4.0.176.921.0j7.7.0....0...1ac.1.64.img..2.11.932.2eIHYsH2U6o#imgrc=atkRBwYRin_2sM%3A</a:t>
            </a:r>
          </a:p>
          <a:p>
            <a:pPr algn="just"/>
            <a:r>
              <a:rPr lang="es-MX" sz="1600" dirty="0" smtClean="0"/>
              <a:t>Mapa de expansión </a:t>
            </a:r>
            <a:r>
              <a:rPr lang="es-MX" sz="1600" dirty="0" smtClean="0"/>
              <a:t>https://www.google.com.mx/search?q=mapa+de+roma+antigua&amp;espv=2&amp;biw=1600&amp;bih=745&amp;tbm=isch&amp;imgil=ds-rHga6BXvfEM%253A%253BLGCewxHvGum4pM%253Bhttps%25253A%25252F%25252Fmaterialescienciassociales.wordpress.com%25252Ftag%25252Fantigua-roma%25252F&amp;source=iu&amp;pf=m&amp;fir=ds-rHga6BXvfEM%253A%252CLGCewxHvGum4pM%252C_&amp;usg=__6il-lWtr4LL-LM7qTVxjADaq1rA%3D&amp;ved=0ahUKEwiu4Y2L2tXPAhUH0YMKHdUXA1UQyjcINA&amp;ei=JWf-V-66HIeijwTVr4yoBQ#tbm=isch&amp;q=mapa+dela+republica+romana&amp;imgrc=VnyXaElYnDcVeM%3A</a:t>
            </a:r>
            <a:endParaRPr lang="es-MX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69269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/>
                </a:solidFill>
              </a:rPr>
              <a:t>Bibliografía y referencias electrónicas 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2631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00034" y="3143248"/>
            <a:ext cx="1931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 smtClean="0">
                <a:solidFill>
                  <a:schemeClr val="tx2"/>
                </a:solidFill>
              </a:rPr>
              <a:t>República </a:t>
            </a:r>
            <a:endParaRPr lang="es-ES_tradnl" sz="1400" b="1" dirty="0" smtClean="0">
              <a:solidFill>
                <a:schemeClr val="tx2"/>
              </a:solidFill>
            </a:endParaRPr>
          </a:p>
          <a:p>
            <a:r>
              <a:rPr lang="es-ES_tradnl" sz="1400" b="1" dirty="0" smtClean="0">
                <a:solidFill>
                  <a:schemeClr val="tx2"/>
                </a:solidFill>
              </a:rPr>
              <a:t>Romana</a:t>
            </a:r>
            <a:endParaRPr lang="es-ES" sz="1400" b="1" dirty="0">
              <a:solidFill>
                <a:schemeClr val="tx2"/>
              </a:solidFill>
            </a:endParaRPr>
          </a:p>
        </p:txBody>
      </p:sp>
      <p:sp>
        <p:nvSpPr>
          <p:cNvPr id="5" name="4 Abrir llave"/>
          <p:cNvSpPr/>
          <p:nvPr/>
        </p:nvSpPr>
        <p:spPr>
          <a:xfrm>
            <a:off x="1857356" y="1071546"/>
            <a:ext cx="681663" cy="47149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193535" y="1643050"/>
            <a:ext cx="187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Instituciones </a:t>
            </a:r>
          </a:p>
          <a:p>
            <a:r>
              <a:rPr lang="es-ES_tradnl" sz="1400" dirty="0" err="1" smtClean="0"/>
              <a:t>Politicas</a:t>
            </a:r>
            <a:endParaRPr lang="es-ES" sz="1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277579" y="3171946"/>
            <a:ext cx="19750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Hechos importantes</a:t>
            </a:r>
            <a:endParaRPr lang="es-ES" sz="1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214546" y="4714884"/>
            <a:ext cx="17607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Fuentes del derecho</a:t>
            </a:r>
            <a:endParaRPr lang="es-ES" sz="1400" dirty="0"/>
          </a:p>
        </p:txBody>
      </p:sp>
      <p:sp>
        <p:nvSpPr>
          <p:cNvPr id="13" name="12 Abrir llave"/>
          <p:cNvSpPr/>
          <p:nvPr/>
        </p:nvSpPr>
        <p:spPr>
          <a:xfrm>
            <a:off x="4143372" y="1357298"/>
            <a:ext cx="227221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252630" y="1500174"/>
            <a:ext cx="2613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Senado 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Comicios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Magistrados</a:t>
            </a:r>
            <a:endParaRPr lang="es-ES" sz="14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214810" y="2816991"/>
            <a:ext cx="3181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Motines 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Levantamientos civiles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Crisis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Guerras púnicas</a:t>
            </a:r>
            <a:endParaRPr lang="es-ES" sz="14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286248" y="4344422"/>
            <a:ext cx="340831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Ley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Plebiscitos</a:t>
            </a:r>
            <a:endParaRPr lang="es-ES_tradnl" sz="1400" dirty="0" smtClean="0"/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Senadoconsultos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Edicto de los magistrados</a:t>
            </a:r>
          </a:p>
          <a:p>
            <a:pPr>
              <a:buFont typeface="Arial" pitchFamily="34" charset="0"/>
              <a:buChar char="•"/>
            </a:pPr>
            <a:r>
              <a:rPr lang="es-ES_tradnl" sz="1400" dirty="0" smtClean="0"/>
              <a:t>Jurisprudencia</a:t>
            </a:r>
            <a:endParaRPr lang="es-ES" sz="1400" dirty="0"/>
          </a:p>
        </p:txBody>
      </p:sp>
      <p:sp>
        <p:nvSpPr>
          <p:cNvPr id="23" name="22 Abrir llave"/>
          <p:cNvSpPr/>
          <p:nvPr/>
        </p:nvSpPr>
        <p:spPr>
          <a:xfrm>
            <a:off x="4071934" y="2816991"/>
            <a:ext cx="227221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s-ES" sz="1400" dirty="0"/>
          </a:p>
        </p:txBody>
      </p:sp>
      <p:sp>
        <p:nvSpPr>
          <p:cNvPr id="14" name="13 Abrir llave"/>
          <p:cNvSpPr/>
          <p:nvPr/>
        </p:nvSpPr>
        <p:spPr>
          <a:xfrm>
            <a:off x="3929058" y="4214818"/>
            <a:ext cx="285752" cy="1428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7575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pPr algn="ctr"/>
            <a:r>
              <a:rPr lang="es-ES" sz="2400" dirty="0" smtClean="0">
                <a:latin typeface="+mn-lt"/>
              </a:rPr>
              <a:t>INSTITUCIONES POLÌTICAS</a:t>
            </a:r>
            <a:endParaRPr lang="es-ES" sz="2400" dirty="0">
              <a:latin typeface="+mn-lt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263775988"/>
              </p:ext>
            </p:extLst>
          </p:nvPr>
        </p:nvGraphicFramePr>
        <p:xfrm>
          <a:off x="1524000" y="1124744"/>
          <a:ext cx="66484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6561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628800"/>
            <a:ext cx="8496944" cy="5025739"/>
          </a:xfrm>
        </p:spPr>
        <p:txBody>
          <a:bodyPr>
            <a:normAutofit/>
          </a:bodyPr>
          <a:lstStyle/>
          <a:p>
            <a:r>
              <a:rPr lang="es-MX" sz="2000" dirty="0" smtClean="0"/>
              <a:t>Cuerpo consultivo.</a:t>
            </a:r>
          </a:p>
          <a:p>
            <a:r>
              <a:rPr lang="es-MX" sz="2000" dirty="0" smtClean="0"/>
              <a:t>Capacitado para decidir en los asuntos relacionados con la paz y la guerra.</a:t>
            </a:r>
          </a:p>
          <a:p>
            <a:r>
              <a:rPr lang="es-MX" sz="2000" dirty="0" smtClean="0"/>
              <a:t>Los plebeyos(conscripti), que habían estado excluidos del senado, finalmente son aceptados en él.</a:t>
            </a:r>
          </a:p>
          <a:p>
            <a:r>
              <a:rPr lang="es-MX" sz="2000" dirty="0" smtClean="0"/>
              <a:t>Estaba </a:t>
            </a:r>
            <a:r>
              <a:rPr lang="es-MX" sz="2000" dirty="0"/>
              <a:t>compuesto por todos los ciudadanos que habían ejercido magistraturas </a:t>
            </a:r>
            <a:r>
              <a:rPr lang="es-MX" sz="2000" dirty="0" smtClean="0"/>
              <a:t> curules (cónsules</a:t>
            </a:r>
            <a:r>
              <a:rPr lang="es-MX" sz="2000" dirty="0">
                <a:solidFill>
                  <a:schemeClr val="tx1"/>
                </a:solidFill>
              </a:rPr>
              <a:t>, </a:t>
            </a:r>
            <a:r>
              <a:rPr lang="es-MX" sz="2000" dirty="0" smtClean="0">
                <a:solidFill>
                  <a:schemeClr val="tx1"/>
                </a:solidFill>
              </a:rPr>
              <a:t>pretores </a:t>
            </a:r>
            <a:r>
              <a:rPr lang="es-MX" sz="2000" dirty="0">
                <a:solidFill>
                  <a:schemeClr val="tx1"/>
                </a:solidFill>
              </a:rPr>
              <a:t>y </a:t>
            </a:r>
            <a:r>
              <a:rPr lang="es-MX" sz="2000" dirty="0" smtClean="0">
                <a:solidFill>
                  <a:schemeClr val="tx1"/>
                </a:solidFill>
              </a:rPr>
              <a:t>ediles), </a:t>
            </a:r>
            <a:r>
              <a:rPr lang="es-MX" sz="2000" dirty="0">
                <a:solidFill>
                  <a:schemeClr val="tx1"/>
                </a:solidFill>
              </a:rPr>
              <a:t>así como de los </a:t>
            </a:r>
            <a:r>
              <a:rPr lang="es-MX" sz="2000" i="1" dirty="0" smtClean="0">
                <a:solidFill>
                  <a:schemeClr val="tx1"/>
                </a:solidFill>
              </a:rPr>
              <a:t>paters </a:t>
            </a:r>
            <a:r>
              <a:rPr lang="es-MX" sz="2000" i="1" dirty="0" err="1" smtClean="0">
                <a:solidFill>
                  <a:schemeClr val="tx1"/>
                </a:solidFill>
              </a:rPr>
              <a:t>familis</a:t>
            </a:r>
            <a:r>
              <a:rPr lang="es-MX" sz="20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MX" sz="2000" dirty="0"/>
              <a:t>El senado era convocado y presidido por el cónsul, dictador o </a:t>
            </a:r>
            <a:r>
              <a:rPr lang="es-MX" sz="2000" dirty="0" err="1"/>
              <a:t>interrex</a:t>
            </a:r>
            <a:r>
              <a:rPr lang="es-MX" sz="2000" dirty="0"/>
              <a:t>; según el caso; luego de iniciada la sesión con las ceremonias religiosas pertinentes, el magistrado exponía los puntos que serían objeto de deliberación, los senadores votaban de acuerdo a su criterio.</a:t>
            </a:r>
          </a:p>
          <a:p>
            <a:endParaRPr lang="es-MX" dirty="0" smtClean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908720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accent1"/>
                </a:solidFill>
              </a:rPr>
              <a:t>Senado</a:t>
            </a:r>
            <a:r>
              <a:rPr lang="es-MX" dirty="0" smtClean="0">
                <a:solidFill>
                  <a:schemeClr val="accent1"/>
                </a:solidFill>
              </a:rPr>
              <a:t> </a:t>
            </a:r>
            <a:endParaRPr lang="es-MX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1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7772400" cy="785818"/>
          </a:xfrm>
        </p:spPr>
        <p:txBody>
          <a:bodyPr>
            <a:normAutofit/>
          </a:bodyPr>
          <a:lstStyle/>
          <a:p>
            <a:pPr algn="l"/>
            <a:r>
              <a:rPr lang="es-MX" sz="2400" dirty="0" smtClean="0">
                <a:solidFill>
                  <a:schemeClr val="accent1"/>
                </a:solidFill>
                <a:latin typeface="+mn-lt"/>
              </a:rPr>
              <a:t>Magistrados </a:t>
            </a:r>
            <a:endParaRPr lang="es-MX" sz="24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5357818" cy="5158926"/>
          </a:xfrm>
        </p:spPr>
        <p:txBody>
          <a:bodyPr>
            <a:normAutofit/>
          </a:bodyPr>
          <a:lstStyle/>
          <a:p>
            <a:endParaRPr lang="es-MX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MX" sz="2000" dirty="0" smtClean="0"/>
              <a:t>E</a:t>
            </a:r>
            <a:r>
              <a:rPr lang="es-MX" sz="2000" dirty="0" smtClean="0">
                <a:solidFill>
                  <a:schemeClr val="tx1"/>
                </a:solidFill>
              </a:rPr>
              <a:t>ran</a:t>
            </a:r>
            <a:r>
              <a:rPr lang="es-MX" sz="2000" b="1" dirty="0" smtClean="0">
                <a:solidFill>
                  <a:schemeClr val="tx2"/>
                </a:solidFill>
              </a:rPr>
              <a:t> </a:t>
            </a:r>
            <a:r>
              <a:rPr lang="es-MX" sz="2000" dirty="0" smtClean="0"/>
              <a:t>altos funcionarios públicos, jefes civiles y militares.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/>
                </a:solidFill>
              </a:rPr>
              <a:t>Clasificación: </a:t>
            </a:r>
            <a:endParaRPr lang="es-MX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/>
                </a:solidFill>
              </a:rPr>
              <a:t>Ordinarias</a:t>
            </a:r>
            <a:r>
              <a:rPr lang="es-MX" sz="2000" dirty="0" smtClean="0"/>
              <a:t>: existían siempre, de forma habitual.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/>
                </a:solidFill>
              </a:rPr>
              <a:t>Extraordinarias</a:t>
            </a:r>
            <a:r>
              <a:rPr lang="es-MX" sz="2000" dirty="0" smtClean="0"/>
              <a:t>: solo aparecían en caso de excepción, para resolver situaciones de emergencia.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/>
                </a:solidFill>
              </a:rPr>
              <a:t>Patricias: </a:t>
            </a:r>
            <a:r>
              <a:rPr lang="es-MX" sz="2000" dirty="0" smtClean="0"/>
              <a:t>mas antiguas, aunque siempre conservaron su nombre.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chemeClr val="accent1"/>
                </a:solidFill>
              </a:rPr>
              <a:t>Plebeyas: </a:t>
            </a:r>
            <a:r>
              <a:rPr lang="es-MX" sz="2000" dirty="0" smtClean="0"/>
              <a:t>como su nombre lo indica eran de los plebeyos.</a:t>
            </a:r>
            <a:endParaRPr lang="es-MX" sz="2000" dirty="0"/>
          </a:p>
        </p:txBody>
      </p:sp>
      <p:pic>
        <p:nvPicPr>
          <p:cNvPr id="1026" name="Picture 2" descr="Resultado de imagen para magistraturas roman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844824"/>
            <a:ext cx="3264363" cy="304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5952153" y="5013176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/>
              <a:t>Fuente de la imagen: https://www.google.com.mx/search?hl=es&amp;authuser=0&amp;site=imghp&amp;tbm=isch&amp;source=hp&amp;biw=1600&amp;bih=745&amp;q=magistraturas+romanas&amp;oq=magistraturas&amp;gs_l=img.1.0.0l8.1258.3285.0.5100.13.9.0.4.4.0.176.921.0j7.7.0....0...1ac.1.64.img..2.11.932.2eIHYsH2U6o#imgrc=quO_b1MFa80sRM%3A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98658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611560" y="404664"/>
            <a:ext cx="3733800" cy="762000"/>
          </a:xfrm>
        </p:spPr>
        <p:txBody>
          <a:bodyPr/>
          <a:lstStyle/>
          <a:p>
            <a:pPr algn="ctr"/>
            <a:r>
              <a:rPr lang="es-ES" sz="2400" dirty="0" smtClean="0">
                <a:latin typeface="+mn-lt"/>
              </a:rPr>
              <a:t>Facultades </a:t>
            </a:r>
            <a:endParaRPr lang="es-ES" sz="2400" dirty="0">
              <a:latin typeface="+mn-lt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179512" y="1844824"/>
            <a:ext cx="4572000" cy="600076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MX" sz="2000" i="1" dirty="0" err="1" smtClean="0">
                <a:solidFill>
                  <a:schemeClr val="accent1"/>
                </a:solidFill>
              </a:rPr>
              <a:t>Potestas</a:t>
            </a:r>
            <a:r>
              <a:rPr lang="es-MX" sz="2000" dirty="0" smtClean="0">
                <a:solidFill>
                  <a:schemeClr val="tx2"/>
                </a:solidFill>
              </a:rPr>
              <a:t>.: </a:t>
            </a:r>
            <a:r>
              <a:rPr lang="es-MX" sz="2000" dirty="0" smtClean="0"/>
              <a:t>crea para el Estado derecho y obligaciones.</a:t>
            </a:r>
          </a:p>
          <a:p>
            <a:pPr>
              <a:buFont typeface="Arial" pitchFamily="34" charset="0"/>
              <a:buChar char="•"/>
            </a:pPr>
            <a:r>
              <a:rPr lang="es-MX" sz="2000" i="1" dirty="0" err="1" smtClean="0">
                <a:solidFill>
                  <a:schemeClr val="accent1"/>
                </a:solidFill>
              </a:rPr>
              <a:t>Imperium</a:t>
            </a:r>
            <a:r>
              <a:rPr lang="es-MX" sz="2000" dirty="0" smtClean="0">
                <a:solidFill>
                  <a:schemeClr val="tx2"/>
                </a:solidFill>
              </a:rPr>
              <a:t>: </a:t>
            </a:r>
            <a:r>
              <a:rPr lang="es-MX" sz="2000" dirty="0" smtClean="0"/>
              <a:t>exige toda obediencia, lo tenía el dictador. El cónsul y el pretor tenían </a:t>
            </a:r>
            <a:r>
              <a:rPr lang="es-MX" sz="2000" i="1" dirty="0" smtClean="0"/>
              <a:t>el </a:t>
            </a:r>
            <a:r>
              <a:rPr lang="es-MX" sz="2000" i="1" dirty="0" err="1" smtClean="0"/>
              <a:t>imperium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dominus</a:t>
            </a:r>
            <a:r>
              <a:rPr lang="es-MX" sz="2000" i="1" dirty="0" smtClean="0"/>
              <a:t> y el </a:t>
            </a:r>
            <a:r>
              <a:rPr lang="es-MX" sz="2000" i="1" dirty="0" err="1" smtClean="0"/>
              <a:t>imperium</a:t>
            </a:r>
            <a:r>
              <a:rPr lang="es-MX" sz="2000" i="1" dirty="0" smtClean="0"/>
              <a:t> </a:t>
            </a:r>
            <a:r>
              <a:rPr lang="es-MX" sz="2000" i="1" dirty="0" err="1" smtClean="0"/>
              <a:t>militiae</a:t>
            </a:r>
            <a:r>
              <a:rPr lang="es-MX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err="1" smtClean="0">
                <a:solidFill>
                  <a:schemeClr val="tx2"/>
                </a:solidFill>
              </a:rPr>
              <a:t>Ius</a:t>
            </a:r>
            <a:r>
              <a:rPr lang="es-MX" sz="2000" dirty="0" smtClean="0">
                <a:solidFill>
                  <a:schemeClr val="tx2"/>
                </a:solidFill>
              </a:rPr>
              <a:t> </a:t>
            </a:r>
            <a:r>
              <a:rPr lang="es-MX" sz="2000" dirty="0" err="1" smtClean="0">
                <a:solidFill>
                  <a:schemeClr val="tx2"/>
                </a:solidFill>
              </a:rPr>
              <a:t>agendi</a:t>
            </a:r>
            <a:r>
              <a:rPr lang="es-MX" sz="2000" dirty="0" smtClean="0">
                <a:solidFill>
                  <a:schemeClr val="tx2"/>
                </a:solidFill>
              </a:rPr>
              <a:t> cum </a:t>
            </a:r>
            <a:r>
              <a:rPr lang="es-MX" sz="2000" i="1" dirty="0" err="1" smtClean="0">
                <a:solidFill>
                  <a:schemeClr val="tx2"/>
                </a:solidFill>
              </a:rPr>
              <a:t>senato</a:t>
            </a:r>
            <a:r>
              <a:rPr lang="es-MX" sz="2000" dirty="0" smtClean="0">
                <a:solidFill>
                  <a:schemeClr val="tx2"/>
                </a:solidFill>
              </a:rPr>
              <a:t>: </a:t>
            </a:r>
            <a:r>
              <a:rPr lang="es-MX" sz="2000" dirty="0" smtClean="0"/>
              <a:t>derecho a convocar al Senado.</a:t>
            </a:r>
          </a:p>
          <a:p>
            <a:pPr>
              <a:buFont typeface="Arial" pitchFamily="34" charset="0"/>
              <a:buChar char="•"/>
            </a:pPr>
            <a:r>
              <a:rPr lang="es-MX" sz="2000" i="1" dirty="0" err="1" smtClean="0">
                <a:solidFill>
                  <a:schemeClr val="accent1"/>
                </a:solidFill>
              </a:rPr>
              <a:t>Iurisdictio</a:t>
            </a:r>
            <a:r>
              <a:rPr lang="es-MX" sz="2000" i="1" dirty="0" smtClean="0">
                <a:solidFill>
                  <a:schemeClr val="accent1"/>
                </a:solidFill>
              </a:rPr>
              <a:t>:</a:t>
            </a:r>
            <a:r>
              <a:rPr lang="es-MX" sz="2000" dirty="0" smtClean="0">
                <a:solidFill>
                  <a:schemeClr val="tx2"/>
                </a:solidFill>
              </a:rPr>
              <a:t> </a:t>
            </a:r>
            <a:r>
              <a:rPr lang="es-MX" sz="2000" dirty="0" smtClean="0"/>
              <a:t>aplicación del poder encaminado a la parcela de la administración de justicia.</a:t>
            </a:r>
          </a:p>
          <a:p>
            <a:endParaRPr lang="es-ES" sz="2000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476672"/>
            <a:ext cx="3733800" cy="762000"/>
          </a:xfrm>
        </p:spPr>
        <p:txBody>
          <a:bodyPr/>
          <a:lstStyle/>
          <a:p>
            <a:pPr algn="ctr"/>
            <a:r>
              <a:rPr lang="es-ES" sz="2400" dirty="0" smtClean="0">
                <a:latin typeface="+mn-lt"/>
              </a:rPr>
              <a:t>Características </a:t>
            </a:r>
            <a:endParaRPr lang="es-ES" sz="2400" dirty="0">
              <a:latin typeface="+mn-lt"/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4"/>
          </p:nvPr>
        </p:nvSpPr>
        <p:spPr>
          <a:xfrm>
            <a:off x="4487919" y="1844824"/>
            <a:ext cx="4643438" cy="6000768"/>
          </a:xfrm>
        </p:spPr>
        <p:txBody>
          <a:bodyPr>
            <a:normAutofit/>
          </a:bodyPr>
          <a:lstStyle/>
          <a:p>
            <a:r>
              <a:rPr lang="es-MX" sz="2000" dirty="0" smtClean="0">
                <a:solidFill>
                  <a:schemeClr val="accent1"/>
                </a:solidFill>
              </a:rPr>
              <a:t>Temporalidad</a:t>
            </a:r>
            <a:r>
              <a:rPr lang="es-MX" sz="2000" dirty="0" smtClean="0">
                <a:solidFill>
                  <a:schemeClr val="tx2"/>
                </a:solidFill>
              </a:rPr>
              <a:t>: </a:t>
            </a:r>
            <a:r>
              <a:rPr lang="es-MX" sz="2000" dirty="0" smtClean="0"/>
              <a:t>el censor duraba un lustro aunque después duraba 18 meses, el magíster </a:t>
            </a:r>
            <a:r>
              <a:rPr lang="es-MX" sz="2000" dirty="0" err="1" smtClean="0"/>
              <a:t>equitum</a:t>
            </a:r>
            <a:r>
              <a:rPr lang="es-MX" sz="2000" dirty="0" smtClean="0"/>
              <a:t> duraba 6 meses, el resto duraban un año.</a:t>
            </a:r>
          </a:p>
          <a:p>
            <a:r>
              <a:rPr lang="es-MX" sz="2000" dirty="0" smtClean="0"/>
              <a:t> </a:t>
            </a:r>
            <a:r>
              <a:rPr lang="es-MX" sz="2000" dirty="0" smtClean="0">
                <a:solidFill>
                  <a:schemeClr val="accent1"/>
                </a:solidFill>
              </a:rPr>
              <a:t>Colegialidad</a:t>
            </a:r>
            <a:r>
              <a:rPr lang="es-MX" sz="2000" dirty="0" smtClean="0"/>
              <a:t>: todos eran colegiales menos las dictaduras</a:t>
            </a:r>
          </a:p>
          <a:p>
            <a:r>
              <a:rPr lang="es-MX" sz="2000" dirty="0" smtClean="0"/>
              <a:t> </a:t>
            </a:r>
            <a:r>
              <a:rPr lang="es-MX" sz="2000" dirty="0" smtClean="0">
                <a:solidFill>
                  <a:schemeClr val="accent1"/>
                </a:solidFill>
              </a:rPr>
              <a:t>Electividad</a:t>
            </a:r>
            <a:r>
              <a:rPr lang="es-MX" sz="2000" dirty="0" smtClean="0">
                <a:solidFill>
                  <a:schemeClr val="tx2"/>
                </a:solidFill>
              </a:rPr>
              <a:t>: </a:t>
            </a:r>
            <a:r>
              <a:rPr lang="es-MX" sz="2000" dirty="0" smtClean="0"/>
              <a:t>eran elegidos por las asambleas populares.</a:t>
            </a:r>
          </a:p>
          <a:p>
            <a:r>
              <a:rPr lang="es-MX" sz="2000" dirty="0" smtClean="0">
                <a:solidFill>
                  <a:schemeClr val="accent1"/>
                </a:solidFill>
              </a:rPr>
              <a:t>Responsabilidad</a:t>
            </a:r>
            <a:r>
              <a:rPr lang="es-MX" sz="2000" dirty="0" smtClean="0">
                <a:solidFill>
                  <a:schemeClr val="tx2"/>
                </a:solidFill>
              </a:rPr>
              <a:t>: </a:t>
            </a:r>
            <a:r>
              <a:rPr lang="es-MX" sz="2000" dirty="0" smtClean="0"/>
              <a:t>se hacía efectiva al final de su mandato en unos tribunales especiales.</a:t>
            </a:r>
          </a:p>
        </p:txBody>
      </p:sp>
    </p:spTree>
    <p:extLst>
      <p:ext uri="{BB962C8B-B14F-4D97-AF65-F5344CB8AC3E}">
        <p14:creationId xmlns:p14="http://schemas.microsoft.com/office/powerpoint/2010/main" val="41052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ario Angel\Pictures\medialink\Magistraturas_Romanas_Ordinarias_big_and_colou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3" t="9175" r="2241" b="3021"/>
          <a:stretch/>
        </p:blipFill>
        <p:spPr bwMode="auto">
          <a:xfrm>
            <a:off x="539552" y="1450470"/>
            <a:ext cx="828092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051720" y="5229199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/>
              <a:t>Fuente  de la imagen https://www.google.com.mx/search?hl=es&amp;authuser=0&amp;site=imghp&amp;tbm=isch&amp;source=hp&amp;biw=1600&amp;bih=745&amp;q=magistraturas+romanas&amp;oq=magistraturas&amp;gs_l=img.1.0.0l8.1258.3285.0.5100.13.9.0.4.4.0.176.921.0j7.7.0....0...1ac.1.64.img..2.11.932.2eIHYsH2U6o#imgrc=atkRBwYRin_2sM%3A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67582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8424936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800" dirty="0" smtClean="0"/>
              <a:t>A</a:t>
            </a:r>
            <a:r>
              <a:rPr lang="es-MX" sz="1800" dirty="0" smtClean="0">
                <a:solidFill>
                  <a:schemeClr val="tx1"/>
                </a:solidFill>
              </a:rPr>
              <a:t>samblea del pueblo.</a:t>
            </a:r>
            <a:endParaRPr lang="es-MX" sz="18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MX" sz="1800" dirty="0" smtClean="0">
                <a:solidFill>
                  <a:schemeClr val="accent1"/>
                </a:solidFill>
              </a:rPr>
              <a:t>A)Comicios por curias: 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Tenían </a:t>
            </a:r>
            <a:r>
              <a:rPr lang="es-MX" sz="1800" dirty="0"/>
              <a:t>competencias políticas donde se designaba comitia curiata y se reunían 30 lictores. </a:t>
            </a:r>
            <a:endParaRPr lang="es-MX" sz="1800" dirty="0" smtClean="0"/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Intervienen en determinados actos religiosos y de derecho privado(adrogaciones y confección de testamentos).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 smtClean="0"/>
              <a:t>Se reunían bajo la presencia del gran pontífice, jefe de la iglesia.</a:t>
            </a:r>
          </a:p>
          <a:p>
            <a:pPr>
              <a:buNone/>
            </a:pPr>
            <a:r>
              <a:rPr lang="es-MX" sz="1800" dirty="0" smtClean="0">
                <a:solidFill>
                  <a:schemeClr val="accent1"/>
                </a:solidFill>
              </a:rPr>
              <a:t>B)Comicios </a:t>
            </a:r>
            <a:r>
              <a:rPr lang="es-MX" sz="1800" dirty="0">
                <a:solidFill>
                  <a:schemeClr val="accent1"/>
                </a:solidFill>
              </a:rPr>
              <a:t>por centuria: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/>
              <a:t>Se convirtieron en los más importantes. </a:t>
            </a:r>
          </a:p>
          <a:p>
            <a:pPr>
              <a:buFont typeface="Arial" pitchFamily="34" charset="0"/>
              <a:buChar char="•"/>
            </a:pPr>
            <a:r>
              <a:rPr lang="es-MX" sz="1800" dirty="0"/>
              <a:t>Mantuvieron la línea de su origen militar pero esa organización era favorable a las clases más ricas y a la gente mayor. </a:t>
            </a:r>
          </a:p>
          <a:p>
            <a:pPr>
              <a:buFont typeface="Arial" pitchFamily="34" charset="0"/>
              <a:buChar char="•"/>
            </a:pPr>
            <a:endParaRPr lang="es-MX" sz="1800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611560" y="69269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/>
                </a:solidFill>
              </a:rPr>
              <a:t>Comicios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47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FFA54B"/>
      </a:accent6>
      <a:hlink>
        <a:srgbClr val="D26900"/>
      </a:hlink>
      <a:folHlink>
        <a:srgbClr val="E7BD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1569</Words>
  <Application>Microsoft Office PowerPoint</Application>
  <PresentationFormat>Presentación en pantalla (4:3)</PresentationFormat>
  <Paragraphs>198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Presentación de PowerPoint</vt:lpstr>
      <vt:lpstr>Presentación de PowerPoint</vt:lpstr>
      <vt:lpstr>Presentación de PowerPoint</vt:lpstr>
      <vt:lpstr>INSTITUCIONES POLÌTICAS</vt:lpstr>
      <vt:lpstr>Presentación de PowerPoint</vt:lpstr>
      <vt:lpstr>Magistrados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Motines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ACER</dc:creator>
  <cp:lastModifiedBy>ACER</cp:lastModifiedBy>
  <cp:revision>4</cp:revision>
  <dcterms:created xsi:type="dcterms:W3CDTF">2016-10-12T17:10:54Z</dcterms:created>
  <dcterms:modified xsi:type="dcterms:W3CDTF">2016-10-12T17:46:12Z</dcterms:modified>
</cp:coreProperties>
</file>